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.wadi@gmail.com" userId="e5506b724bdccf12" providerId="LiveId" clId="{BB9BD3EF-48DE-48A6-ADF2-532F44B3469D}"/>
    <pc:docChg chg="undo custSel delSld modSld sldOrd">
      <pc:chgData name="darsh.wadi@gmail.com" userId="e5506b724bdccf12" providerId="LiveId" clId="{BB9BD3EF-48DE-48A6-ADF2-532F44B3469D}" dt="2024-08-12T15:34:19.519" v="437" actId="2696"/>
      <pc:docMkLst>
        <pc:docMk/>
      </pc:docMkLst>
      <pc:sldChg chg="delSp modSp mod modClrScheme chgLayout">
        <pc:chgData name="darsh.wadi@gmail.com" userId="e5506b724bdccf12" providerId="LiveId" clId="{BB9BD3EF-48DE-48A6-ADF2-532F44B3469D}" dt="2024-08-12T15:24:06.195" v="306" actId="207"/>
        <pc:sldMkLst>
          <pc:docMk/>
          <pc:sldMk cId="569722906" sldId="259"/>
        </pc:sldMkLst>
        <pc:spChg chg="del mod">
          <ac:chgData name="darsh.wadi@gmail.com" userId="e5506b724bdccf12" providerId="LiveId" clId="{BB9BD3EF-48DE-48A6-ADF2-532F44B3469D}" dt="2024-08-12T15:20:53.704" v="11" actId="700"/>
          <ac:spMkLst>
            <pc:docMk/>
            <pc:sldMk cId="569722906" sldId="259"/>
            <ac:spMk id="2" creationId="{F720E033-27C5-460D-06AA-5AE7F29C6F47}"/>
          </ac:spMkLst>
        </pc:spChg>
        <pc:spChg chg="mod ord">
          <ac:chgData name="darsh.wadi@gmail.com" userId="e5506b724bdccf12" providerId="LiveId" clId="{BB9BD3EF-48DE-48A6-ADF2-532F44B3469D}" dt="2024-08-12T15:24:06.195" v="306" actId="207"/>
          <ac:spMkLst>
            <pc:docMk/>
            <pc:sldMk cId="569722906" sldId="259"/>
            <ac:spMk id="3" creationId="{FA327E21-4269-3D40-EAC1-D3B7E97AE7BA}"/>
          </ac:spMkLst>
        </pc:spChg>
      </pc:sldChg>
      <pc:sldChg chg="delSp modSp mod modClrScheme chgLayout">
        <pc:chgData name="darsh.wadi@gmail.com" userId="e5506b724bdccf12" providerId="LiveId" clId="{BB9BD3EF-48DE-48A6-ADF2-532F44B3469D}" dt="2024-08-12T15:25:27.767" v="340" actId="113"/>
        <pc:sldMkLst>
          <pc:docMk/>
          <pc:sldMk cId="1237399258" sldId="260"/>
        </pc:sldMkLst>
        <pc:spChg chg="del mod">
          <ac:chgData name="darsh.wadi@gmail.com" userId="e5506b724bdccf12" providerId="LiveId" clId="{BB9BD3EF-48DE-48A6-ADF2-532F44B3469D}" dt="2024-08-12T15:24:37.910" v="318" actId="700"/>
          <ac:spMkLst>
            <pc:docMk/>
            <pc:sldMk cId="1237399258" sldId="260"/>
            <ac:spMk id="2" creationId="{1E5FC0CD-7A7D-9CEA-528D-293336177101}"/>
          </ac:spMkLst>
        </pc:spChg>
        <pc:spChg chg="mod ord">
          <ac:chgData name="darsh.wadi@gmail.com" userId="e5506b724bdccf12" providerId="LiveId" clId="{BB9BD3EF-48DE-48A6-ADF2-532F44B3469D}" dt="2024-08-12T15:25:27.767" v="340" actId="113"/>
          <ac:spMkLst>
            <pc:docMk/>
            <pc:sldMk cId="1237399258" sldId="260"/>
            <ac:spMk id="3" creationId="{BA383871-5A6A-A4F7-B12E-5178E335BA5A}"/>
          </ac:spMkLst>
        </pc:spChg>
      </pc:sldChg>
      <pc:sldChg chg="delSp modSp mod modClrScheme chgLayout">
        <pc:chgData name="darsh.wadi@gmail.com" userId="e5506b724bdccf12" providerId="LiveId" clId="{BB9BD3EF-48DE-48A6-ADF2-532F44B3469D}" dt="2024-08-12T15:34:09.871" v="436" actId="113"/>
        <pc:sldMkLst>
          <pc:docMk/>
          <pc:sldMk cId="2007494441" sldId="261"/>
        </pc:sldMkLst>
        <pc:spChg chg="del mod">
          <ac:chgData name="darsh.wadi@gmail.com" userId="e5506b724bdccf12" providerId="LiveId" clId="{BB9BD3EF-48DE-48A6-ADF2-532F44B3469D}" dt="2024-08-12T15:26:51.775" v="371" actId="700"/>
          <ac:spMkLst>
            <pc:docMk/>
            <pc:sldMk cId="2007494441" sldId="261"/>
            <ac:spMk id="2" creationId="{68CF641E-A307-6E6B-C8DC-FA0D5BC194BC}"/>
          </ac:spMkLst>
        </pc:spChg>
        <pc:spChg chg="mod ord">
          <ac:chgData name="darsh.wadi@gmail.com" userId="e5506b724bdccf12" providerId="LiveId" clId="{BB9BD3EF-48DE-48A6-ADF2-532F44B3469D}" dt="2024-08-12T15:34:09.871" v="436" actId="113"/>
          <ac:spMkLst>
            <pc:docMk/>
            <pc:sldMk cId="2007494441" sldId="261"/>
            <ac:spMk id="3" creationId="{0DFF2FE7-FAA0-C123-1C0B-6FAA5DD41604}"/>
          </ac:spMkLst>
        </pc:spChg>
      </pc:sldChg>
      <pc:sldChg chg="delSp modSp del mod modClrScheme chgLayout">
        <pc:chgData name="darsh.wadi@gmail.com" userId="e5506b724bdccf12" providerId="LiveId" clId="{BB9BD3EF-48DE-48A6-ADF2-532F44B3469D}" dt="2024-08-12T15:34:19.519" v="437" actId="2696"/>
        <pc:sldMkLst>
          <pc:docMk/>
          <pc:sldMk cId="2417058012" sldId="262"/>
        </pc:sldMkLst>
        <pc:spChg chg="del mod">
          <ac:chgData name="darsh.wadi@gmail.com" userId="e5506b724bdccf12" providerId="LiveId" clId="{BB9BD3EF-48DE-48A6-ADF2-532F44B3469D}" dt="2024-08-12T15:32:04.498" v="419" actId="700"/>
          <ac:spMkLst>
            <pc:docMk/>
            <pc:sldMk cId="2417058012" sldId="262"/>
            <ac:spMk id="2" creationId="{7A17C378-4AAE-72F9-CC65-1538330295A3}"/>
          </ac:spMkLst>
        </pc:spChg>
        <pc:spChg chg="mod ord">
          <ac:chgData name="darsh.wadi@gmail.com" userId="e5506b724bdccf12" providerId="LiveId" clId="{BB9BD3EF-48DE-48A6-ADF2-532F44B3469D}" dt="2024-08-12T15:32:10.870" v="420" actId="1076"/>
          <ac:spMkLst>
            <pc:docMk/>
            <pc:sldMk cId="2417058012" sldId="262"/>
            <ac:spMk id="3" creationId="{F79C664C-1DB4-BAF6-C7ED-255A0DFA4C91}"/>
          </ac:spMkLst>
        </pc:spChg>
      </pc:sldChg>
      <pc:sldChg chg="modSp mod ord">
        <pc:chgData name="darsh.wadi@gmail.com" userId="e5506b724bdccf12" providerId="LiveId" clId="{BB9BD3EF-48DE-48A6-ADF2-532F44B3469D}" dt="2024-08-12T15:25:47.755" v="366" actId="20577"/>
        <pc:sldMkLst>
          <pc:docMk/>
          <pc:sldMk cId="2184867523" sldId="263"/>
        </pc:sldMkLst>
        <pc:spChg chg="mod">
          <ac:chgData name="darsh.wadi@gmail.com" userId="e5506b724bdccf12" providerId="LiveId" clId="{BB9BD3EF-48DE-48A6-ADF2-532F44B3469D}" dt="2024-08-12T15:25:47.755" v="366" actId="20577"/>
          <ac:spMkLst>
            <pc:docMk/>
            <pc:sldMk cId="2184867523" sldId="263"/>
            <ac:spMk id="2" creationId="{D32B3B46-997F-278E-76CD-B2BBE7197F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5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44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8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73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9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5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8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097A43-9F49-4622-A6D6-6012EA075C7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DCFA0E-B88A-422A-B999-61A3AF7B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iyawasam.com/powerful-health-benefits-of-peepal-tre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lickr.com/photos/reisgekki/3055480653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4506-475F-740C-5137-DBDDDE64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Algerian" panose="04020705040A02060702" pitchFamily="82" charset="0"/>
                <a:ea typeface="Tahoma" panose="020B0604030504040204" pitchFamily="34" charset="0"/>
                <a:cs typeface="Times New Roman" panose="02020603050405020304" pitchFamily="18" charset="0"/>
              </a:rPr>
              <a:t>Peepal Tree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DFBDA4-0288-2FD1-2121-13F7D0225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72" y="1993187"/>
            <a:ext cx="4290315" cy="3585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AFA2E-6006-948D-D1BB-7FCCCE7B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57" y="1993186"/>
            <a:ext cx="5245811" cy="3585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8FEF36-D3AA-192D-8071-5C7A4ABE7B8E}"/>
              </a:ext>
            </a:extLst>
          </p:cNvPr>
          <p:cNvSpPr txBox="1"/>
          <p:nvPr/>
        </p:nvSpPr>
        <p:spPr>
          <a:xfrm>
            <a:off x="3036870" y="5691202"/>
            <a:ext cx="7566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Assembly point 2 area AIS Campus,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57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7E21-4269-3D40-EAC1-D3B7E97AE7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3440" y="1242469"/>
            <a:ext cx="9601200" cy="33178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Peepal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Scientific Name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Ficus religiosa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Name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Moraceae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Habit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peepal tree has habit for its expansive canopy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and heart-shaped leaves.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peepal tree is widely distributed across tropical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and subtropical regions of South and Southeast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Asia.</a:t>
            </a:r>
          </a:p>
        </p:txBody>
      </p:sp>
    </p:spTree>
    <p:extLst>
      <p:ext uri="{BB962C8B-B14F-4D97-AF65-F5344CB8AC3E}">
        <p14:creationId xmlns:p14="http://schemas.microsoft.com/office/powerpoint/2010/main" val="5697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3871-5A6A-A4F7-B12E-5178E335BA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946377"/>
            <a:ext cx="9601200" cy="33178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peepal tree is a large, deciduous tree characterized by its broad, heart-shaped leaves with a distinctive pointed tip.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features a spreading canopy with dense foliage and produces small, inconspicuous flowers.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tree has a thick, rough bark. </a:t>
            </a:r>
          </a:p>
        </p:txBody>
      </p:sp>
    </p:spTree>
    <p:extLst>
      <p:ext uri="{BB962C8B-B14F-4D97-AF65-F5344CB8AC3E}">
        <p14:creationId xmlns:p14="http://schemas.microsoft.com/office/powerpoint/2010/main" val="123739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B46-997F-278E-76CD-B2BBE719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66EC2-FDD1-3C3B-F766-38DDB6AAE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5402" y="2421731"/>
            <a:ext cx="4046189" cy="33178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F1896-BB98-ABF9-97A9-1E1BEDAB1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74971" y="2421731"/>
            <a:ext cx="4145202" cy="35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6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2FE7-FAA0-C123-1C0B-6FAA5DD416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5988" y="946378"/>
            <a:ext cx="9601200" cy="50102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Religious Significance: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revered in Hinduism and Buddhism, often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associated with spiritual practices and worships.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leaves and bark are used in traditional medicine for their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anti-inflammatory, antimicrobial, and digestive properties.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 Support: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local wildlife by providing habitat and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food for various species of birds and insects.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wood is used for making furniture, and its leaves are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sometimes used in traditional crafts and art.</a:t>
            </a:r>
          </a:p>
        </p:txBody>
      </p:sp>
    </p:spTree>
    <p:extLst>
      <p:ext uri="{BB962C8B-B14F-4D97-AF65-F5344CB8AC3E}">
        <p14:creationId xmlns:p14="http://schemas.microsoft.com/office/powerpoint/2010/main" val="200749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208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Garamond</vt:lpstr>
      <vt:lpstr>Times New Roman</vt:lpstr>
      <vt:lpstr>Wingdings</vt:lpstr>
      <vt:lpstr>Organic</vt:lpstr>
      <vt:lpstr>Peepal Tree</vt:lpstr>
      <vt:lpstr>PowerPoint Presentation</vt:lpstr>
      <vt:lpstr>PowerPoint Presentation</vt:lpstr>
      <vt:lpstr>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darsh.wadi@gmail.com</dc:creator>
  <cp:lastModifiedBy>sunil kulkarni</cp:lastModifiedBy>
  <cp:revision>6</cp:revision>
  <dcterms:created xsi:type="dcterms:W3CDTF">2024-08-11T12:05:16Z</dcterms:created>
  <dcterms:modified xsi:type="dcterms:W3CDTF">2024-08-19T10:39:43Z</dcterms:modified>
</cp:coreProperties>
</file>