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97" r:id="rId3"/>
    <p:sldId id="301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9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5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3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9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2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1BBB2-04EE-408A-9C30-C0B802BEA3AC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B1EE1-F842-42B6-8788-0A02C7D4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nolia_champac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8AB35-2798-543B-B9E4-D012135D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497459"/>
            <a:ext cx="10393680" cy="405870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8813" y="5360541"/>
            <a:ext cx="7726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between assembly point 2 and 3 at AIS campus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Wakad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BA56E-3F64-AA63-C02B-F8669944210D}"/>
              </a:ext>
            </a:extLst>
          </p:cNvPr>
          <p:cNvSpPr txBox="1"/>
          <p:nvPr/>
        </p:nvSpPr>
        <p:spPr>
          <a:xfrm>
            <a:off x="2496621" y="770562"/>
            <a:ext cx="8396554" cy="7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Times New Roman" pitchFamily="18" charset="0"/>
              </a:rPr>
              <a:t>Plumeria (Indian Champa) </a:t>
            </a:r>
          </a:p>
        </p:txBody>
      </p:sp>
    </p:spTree>
    <p:extLst>
      <p:ext uri="{BB962C8B-B14F-4D97-AF65-F5344CB8AC3E}">
        <p14:creationId xmlns:p14="http://schemas.microsoft.com/office/powerpoint/2010/main" val="344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C91E1-2832-633D-7A6E-F0FC1F742FA8}"/>
              </a:ext>
            </a:extLst>
          </p:cNvPr>
          <p:cNvSpPr txBox="1"/>
          <p:nvPr/>
        </p:nvSpPr>
        <p:spPr>
          <a:xfrm>
            <a:off x="621102" y="621102"/>
            <a:ext cx="109210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Chaaffa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Champa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: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Plumeria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alba.</a:t>
            </a:r>
            <a:endParaRPr lang="en-IN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:  </a:t>
            </a:r>
            <a:r>
              <a:rPr lang="en-IN" sz="240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Apocynaceae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 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:</a:t>
            </a:r>
            <a:r>
              <a:rPr lang="en-US" sz="2400" b="0" i="0" dirty="0">
                <a:solidFill>
                  <a:srgbClr val="1C1B1B"/>
                </a:solidFill>
                <a:effectLst/>
                <a:highlight>
                  <a:srgbClr val="FCFCF6"/>
                </a:highlight>
                <a:latin typeface="Source Sans Pro" panose="020B0503030403020204" pitchFamily="34" charset="0"/>
              </a:rPr>
              <a:t>  </a:t>
            </a:r>
            <a:r>
              <a:rPr lang="en-US" sz="2400" b="0" i="0" dirty="0">
                <a:solidFill>
                  <a:srgbClr val="1C1B1B"/>
                </a:solidFill>
                <a:effectLst/>
                <a:highlight>
                  <a:srgbClr val="FCFC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Large shrub or small tree with an irregular or</a:t>
            </a:r>
          </a:p>
          <a:p>
            <a:r>
              <a:rPr lang="en-US" sz="2400" b="0" i="0" dirty="0">
                <a:solidFill>
                  <a:srgbClr val="1C1B1B"/>
                </a:solidFill>
                <a:effectLst/>
                <a:highlight>
                  <a:srgbClr val="FCFC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rounded crown that grows up to 12 m. Evergreen </a:t>
            </a:r>
          </a:p>
          <a:p>
            <a:r>
              <a:rPr lang="en-US" sz="2400" dirty="0">
                <a:solidFill>
                  <a:srgbClr val="1C1B1B"/>
                </a:solidFill>
                <a:highlight>
                  <a:srgbClr val="FCFC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b="0" i="0" dirty="0">
                <a:solidFill>
                  <a:srgbClr val="1C1B1B"/>
                </a:solidFill>
                <a:effectLst/>
                <a:highlight>
                  <a:srgbClr val="FCFC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 tropics, but deciduous in temperate climates.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    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eastern India and Bangladesh,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plumeria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traditionally considered as a variety of the 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2" tooltip="Magnolia champaca"/>
              </a:rPr>
              <a:t>champak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flower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C1B96F-AD47-EC36-EDE2-CA7ADD29A843}"/>
              </a:ext>
            </a:extLst>
          </p:cNvPr>
          <p:cNvSpPr txBox="1"/>
          <p:nvPr/>
        </p:nvSpPr>
        <p:spPr>
          <a:xfrm>
            <a:off x="701040" y="1630680"/>
            <a:ext cx="108661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Trunk short with branching at about 1.5 - 2 m.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Bark is grey and smooth.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Branches: Highly branched with thick, but fragile branches. Branches knobby due to small, outgrowths of cork.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Foliage: Leaves glossy and obovate with blunt ends (15 - 25 cm long). They are arranged in a spiral cluster with most leaves concentrated at branch tips.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Flowers: Flowers have large, waxy petals that form a funnel shape (9 - 10 cm wide). Each inflorescence stalk consists of several flowers (18 - 30 cm long).</a:t>
            </a:r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flowers come in many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including pink, red, white and yellow, orange, or pastel. They have separate anthers.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genus 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Plumeria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includes about 18 accepted species, with over 100 regarded as synonyms. As of January 2024.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" y="883920"/>
            <a:ext cx="6358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Description :</a:t>
            </a:r>
          </a:p>
        </p:txBody>
      </p:sp>
    </p:spTree>
    <p:extLst>
      <p:ext uri="{BB962C8B-B14F-4D97-AF65-F5344CB8AC3E}">
        <p14:creationId xmlns:p14="http://schemas.microsoft.com/office/powerpoint/2010/main" val="37951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658" y="1232899"/>
            <a:ext cx="106031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flavonoids in the flowers make an excellent cure for rheumatism.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paste of the flowers is effective in treating rheumatism gout and vertigo.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buds of the flowers are used to treat diabetes and renal diseases.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extract of the flowers are rich in antioxidant and antimicrobial activities.</a:t>
            </a:r>
            <a:r>
              <a:rPr lang="en-US" sz="2400" dirty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Champak or Frangipani not only provides many health and holistic benefits, but it also has the potency to balance all the three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doshas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body specifically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Kapha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dosh.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Essential oil made from its root, bark, and flower extracts soothes the mind, augments hair growth, and nourishes the skin.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 decoction of the bark is an antitoxic and diuretic agent that can expel worms and promote a regular flow of urine. 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a diffuser, gentle spraying can be done with some water and a few drops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Champa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flower oil to make the ambiance aromatic and blissful.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9F2E4-C9BB-FD72-EA1E-C122A3FE76B1}"/>
              </a:ext>
            </a:extLst>
          </p:cNvPr>
          <p:cNvSpPr txBox="1"/>
          <p:nvPr/>
        </p:nvSpPr>
        <p:spPr>
          <a:xfrm>
            <a:off x="1148137" y="698911"/>
            <a:ext cx="611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384392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400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Garamond</vt:lpstr>
      <vt:lpstr>Source Sans Pro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sharv pai</dc:creator>
  <cp:lastModifiedBy>sharv pai</cp:lastModifiedBy>
  <cp:revision>1</cp:revision>
  <dcterms:created xsi:type="dcterms:W3CDTF">2024-08-30T13:27:23Z</dcterms:created>
  <dcterms:modified xsi:type="dcterms:W3CDTF">2024-08-30T13:27:43Z</dcterms:modified>
</cp:coreProperties>
</file>