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9726B-3078-48F4-B100-310E5282FE21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2342-B77F-4A68-A7D4-849CE4674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9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6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0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36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52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7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28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7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1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9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6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7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3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9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1388D2-A975-4B44-AD04-346DC9B66FAE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8D8C2A-CAE8-4C81-91CD-F472E8BE6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4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8A7F52-C608-6B37-6C0A-B7829AEEB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3" y="594360"/>
            <a:ext cx="10189210" cy="3810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54394C-D9AD-B312-CAE6-F2B816445116}"/>
              </a:ext>
            </a:extLst>
          </p:cNvPr>
          <p:cNvSpPr txBox="1"/>
          <p:nvPr/>
        </p:nvSpPr>
        <p:spPr>
          <a:xfrm>
            <a:off x="4434661" y="1023507"/>
            <a:ext cx="33226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TUTI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5722C-8462-6A41-E6E1-65B4D5152FB2}"/>
              </a:ext>
            </a:extLst>
          </p:cNvPr>
          <p:cNvSpPr txBox="1"/>
          <p:nvPr/>
        </p:nvSpPr>
        <p:spPr>
          <a:xfrm>
            <a:off x="2161355" y="5525358"/>
            <a:ext cx="7869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Gate no.1 and Gate no.2 AIS Campus,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18EF07E-BF8F-C295-C33A-E0284F06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" b="779"/>
          <a:stretch/>
        </p:blipFill>
        <p:spPr bwMode="auto">
          <a:xfrm>
            <a:off x="956556" y="1701715"/>
            <a:ext cx="3737104" cy="38236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8100000" sx="101000" sy="101000" algn="tr" rotWithShape="0">
              <a:prstClr val="black">
                <a:alpha val="6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F6E69405-7C0F-5610-9F8D-C1857B30F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 r="680"/>
          <a:stretch/>
        </p:blipFill>
        <p:spPr bwMode="auto">
          <a:xfrm>
            <a:off x="7346405" y="1701715"/>
            <a:ext cx="4012893" cy="37939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8100000" sx="101000" sy="101000" algn="tr" rotWithShape="0">
              <a:prstClr val="black">
                <a:alpha val="6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3726F6-4AA1-28FF-1F65-80DDA76F8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7835" y="1701716"/>
            <a:ext cx="2800958" cy="37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95A9B9-68DC-528D-7FA7-CECD5CC911A3}"/>
              </a:ext>
            </a:extLst>
          </p:cNvPr>
          <p:cNvSpPr txBox="1"/>
          <p:nvPr/>
        </p:nvSpPr>
        <p:spPr>
          <a:xfrm>
            <a:off x="888521" y="1199072"/>
            <a:ext cx="1063637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474747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Common Name      </a:t>
            </a:r>
            <a:r>
              <a:rPr lang="en-US" sz="2400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z="2000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Mulberry, </a:t>
            </a:r>
            <a:r>
              <a:rPr lang="en-US" sz="2000" dirty="0" err="1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Tuti</a:t>
            </a:r>
            <a:endParaRPr lang="en-US" sz="2000" dirty="0">
              <a:solidFill>
                <a:srgbClr val="474747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    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Morus</a:t>
            </a:r>
            <a:endParaRPr lang="en-US" sz="2000" b="0" i="1" dirty="0">
              <a:solidFill>
                <a:srgbClr val="474747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en-US" sz="24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:    </a:t>
            </a:r>
            <a:r>
              <a:rPr lang="en-US" sz="20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Moraceae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Habit  </a:t>
            </a:r>
            <a:r>
              <a:rPr lang="en-US" sz="2400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: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Grown in temperate regions and as well as in subtropical and arid tropical</a:t>
            </a: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areas. It is also grown in flood plains in the southern half of its natural</a:t>
            </a: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range.</a:t>
            </a: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800" dirty="0">
                <a:solidFill>
                  <a:srgbClr val="474747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:     </a:t>
            </a: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found in China, Japan, Korea, USA, Mexico, Central America, India,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Southeast Asia.</a:t>
            </a:r>
            <a:endParaRPr lang="en-US" sz="2000" b="0" i="0" dirty="0">
              <a:effectLst/>
              <a:highlight>
                <a:srgbClr val="FFFFFF"/>
              </a:highlight>
              <a:latin typeface="Google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5C1AC-A87D-2DAA-8189-65632B15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0" y="667829"/>
            <a:ext cx="10636370" cy="60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48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31BE03-8FFD-2F55-1D82-18F6AE7E02CC}"/>
              </a:ext>
            </a:extLst>
          </p:cNvPr>
          <p:cNvSpPr txBox="1"/>
          <p:nvPr/>
        </p:nvSpPr>
        <p:spPr>
          <a:xfrm>
            <a:off x="707366" y="923026"/>
            <a:ext cx="10843404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eight of  Tree : </a:t>
            </a: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bout 10-20 m (33-66 ft).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Leaves  :  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leaves are alternately arranged, simple, and often lobed and serrated on the margin.</a:t>
            </a:r>
          </a:p>
          <a:p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On older trees, the leaves are generally 5–15 cm (2.0–5.9 in) long, unlobed, cordate at the</a:t>
            </a:r>
          </a:p>
          <a:p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base and rounded to acuminate at the tip, and serrated on the margins.</a:t>
            </a: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ruits: 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mulberry fruit is a multiple, about 2–3 </a:t>
            </a:r>
            <a:r>
              <a:rPr lang="en-US" sz="20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centimetres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(0.5-1.5 inches) long. Immature fruits are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white, green, or pale yellow. The fruit turns from pink to red while ripening, then dark purple or 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black, and has a sweet flavor when fully ripe. </a:t>
            </a:r>
          </a:p>
          <a:p>
            <a:endParaRPr lang="en-US" sz="20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ark of the tree 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The bark of branches and twigs is brown to orange-brown, smooth, with scattered </a:t>
            </a:r>
          </a:p>
          <a:p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raised lenticels</a:t>
            </a:r>
            <a:endParaRPr lang="en-US" sz="2000" dirty="0">
              <a:solidFill>
                <a:srgbClr val="2021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E5622F-A40F-403F-A53C-F14AC7B0E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" y="641949"/>
            <a:ext cx="10777268" cy="38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73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CF7B30-1808-0111-10BE-68A42E6A979B}"/>
              </a:ext>
            </a:extLst>
          </p:cNvPr>
          <p:cNvSpPr txBox="1"/>
          <p:nvPr/>
        </p:nvSpPr>
        <p:spPr>
          <a:xfrm>
            <a:off x="805132" y="905773"/>
            <a:ext cx="10581736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ubik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Fruits: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Mulberry contains various nutritional components that are given as follows. The fruits are rich in a variety of organic compounds, like: </a:t>
            </a:r>
            <a:r>
              <a:rPr lang="en-US" sz="2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zea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-xanthin, anthocyanins, </a:t>
            </a:r>
            <a:r>
              <a:rPr lang="en-US" sz="24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phyto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-nutrients, lutein, resveratrol and a wide range of other polyphenolic compounds. Mulberry can also be consumed in the form of juices and syrups for the effective management of various diseases.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Leaves: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The leaves of mulberry may be used as an emollient that helps in softening or soothing the skin. The juice of the mulberry leaf may have a beneficial effect on throat infections, inflammation, and irritation.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Bark:</a:t>
            </a:r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The bark is used to make medicines. Black mulberry bark has blood sugar lowering effects.</a:t>
            </a:r>
          </a:p>
          <a:p>
            <a:endParaRPr lang="en-US" sz="24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ubik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ubik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F2733-689E-90D7-2F43-08B1E606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5" y="552091"/>
            <a:ext cx="10774393" cy="465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9532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366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Calibri</vt:lpstr>
      <vt:lpstr>Garamond</vt:lpstr>
      <vt:lpstr>Google Sans</vt:lpstr>
      <vt:lpstr>Rubik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sunil kulkarni</dc:creator>
  <cp:lastModifiedBy>sharv pai</cp:lastModifiedBy>
  <cp:revision>16</cp:revision>
  <dcterms:created xsi:type="dcterms:W3CDTF">2024-08-05T14:50:48Z</dcterms:created>
  <dcterms:modified xsi:type="dcterms:W3CDTF">2024-08-19T17:34:49Z</dcterms:modified>
</cp:coreProperties>
</file>