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9" r:id="rId3"/>
    <p:sldId id="260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F96CF-5C3C-4C5B-85F6-48552451525A}" v="1" dt="2024-08-17T13:53:44.170"/>
    <p1510:client id="{4159F129-E29B-4BAF-962B-868F75B7F25C}" v="57" dt="2024-08-16T18:21:31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ita Kulkarni" userId="S::sarita.kulkarni@akshara.ac.in::a9b902a8-4b93-4fa6-aceb-d99c533b0018" providerId="AD" clId="Web-{085F96CF-5C3C-4C5B-85F6-48552451525A}"/>
    <pc:docChg chg="modSld">
      <pc:chgData name="Sarita Kulkarni" userId="S::sarita.kulkarni@akshara.ac.in::a9b902a8-4b93-4fa6-aceb-d99c533b0018" providerId="AD" clId="Web-{085F96CF-5C3C-4C5B-85F6-48552451525A}" dt="2024-08-17T13:53:44.170" v="0" actId="1076"/>
      <pc:docMkLst>
        <pc:docMk/>
      </pc:docMkLst>
      <pc:sldChg chg="modSp">
        <pc:chgData name="Sarita Kulkarni" userId="S::sarita.kulkarni@akshara.ac.in::a9b902a8-4b93-4fa6-aceb-d99c533b0018" providerId="AD" clId="Web-{085F96CF-5C3C-4C5B-85F6-48552451525A}" dt="2024-08-17T13:53:44.170" v="0" actId="1076"/>
        <pc:sldMkLst>
          <pc:docMk/>
          <pc:sldMk cId="1846606230" sldId="257"/>
        </pc:sldMkLst>
        <pc:picChg chg="mod">
          <ac:chgData name="Sarita Kulkarni" userId="S::sarita.kulkarni@akshara.ac.in::a9b902a8-4b93-4fa6-aceb-d99c533b0018" providerId="AD" clId="Web-{085F96CF-5C3C-4C5B-85F6-48552451525A}" dt="2024-08-17T13:53:44.170" v="0" actId="1076"/>
          <ac:picMkLst>
            <pc:docMk/>
            <pc:sldMk cId="1846606230" sldId="257"/>
            <ac:picMk id="4" creationId="{8E7B6BE1-8245-B7BE-5DCB-F6F11E31C022}"/>
          </ac:picMkLst>
        </pc:picChg>
      </pc:sldChg>
    </pc:docChg>
  </pc:docChgLst>
  <pc:docChgLst>
    <pc:chgData name="tanish khandave" userId="S::tanish.khandave@akshara.ac.in::d6f26a57-14a5-4381-8891-74284fba5449" providerId="AD" clId="Web-{4159F129-E29B-4BAF-962B-868F75B7F25C}"/>
    <pc:docChg chg="addSld delSld modSld">
      <pc:chgData name="tanish khandave" userId="S::tanish.khandave@akshara.ac.in::d6f26a57-14a5-4381-8891-74284fba5449" providerId="AD" clId="Web-{4159F129-E29B-4BAF-962B-868F75B7F25C}" dt="2024-08-16T18:21:31.134" v="45" actId="1076"/>
      <pc:docMkLst>
        <pc:docMk/>
      </pc:docMkLst>
      <pc:sldChg chg="modSp">
        <pc:chgData name="tanish khandave" userId="S::tanish.khandave@akshara.ac.in::d6f26a57-14a5-4381-8891-74284fba5449" providerId="AD" clId="Web-{4159F129-E29B-4BAF-962B-868F75B7F25C}" dt="2024-08-16T18:18:42.366" v="8" actId="20577"/>
        <pc:sldMkLst>
          <pc:docMk/>
          <pc:sldMk cId="407096078" sldId="256"/>
        </pc:sldMkLst>
        <pc:spChg chg="mod">
          <ac:chgData name="tanish khandave" userId="S::tanish.khandave@akshara.ac.in::d6f26a57-14a5-4381-8891-74284fba5449" providerId="AD" clId="Web-{4159F129-E29B-4BAF-962B-868F75B7F25C}" dt="2024-08-16T18:18:42.366" v="8" actId="20577"/>
          <ac:spMkLst>
            <pc:docMk/>
            <pc:sldMk cId="407096078" sldId="256"/>
            <ac:spMk id="2" creationId="{1EFED761-98A5-84DB-2428-0AE9981B0BC1}"/>
          </ac:spMkLst>
        </pc:spChg>
      </pc:sldChg>
      <pc:sldChg chg="addSp delSp modSp new">
        <pc:chgData name="tanish khandave" userId="S::tanish.khandave@akshara.ac.in::d6f26a57-14a5-4381-8891-74284fba5449" providerId="AD" clId="Web-{4159F129-E29B-4BAF-962B-868F75B7F25C}" dt="2024-08-16T18:18:55.475" v="9"/>
        <pc:sldMkLst>
          <pc:docMk/>
          <pc:sldMk cId="1846606230" sldId="257"/>
        </pc:sldMkLst>
        <pc:spChg chg="del">
          <ac:chgData name="tanish khandave" userId="S::tanish.khandave@akshara.ac.in::d6f26a57-14a5-4381-8891-74284fba5449" providerId="AD" clId="Web-{4159F129-E29B-4BAF-962B-868F75B7F25C}" dt="2024-08-16T18:18:55.475" v="9"/>
          <ac:spMkLst>
            <pc:docMk/>
            <pc:sldMk cId="1846606230" sldId="257"/>
            <ac:spMk id="3" creationId="{C70E993C-FCE0-B48E-389E-F73A2815E82D}"/>
          </ac:spMkLst>
        </pc:spChg>
        <pc:picChg chg="add mod ord">
          <ac:chgData name="tanish khandave" userId="S::tanish.khandave@akshara.ac.in::d6f26a57-14a5-4381-8891-74284fba5449" providerId="AD" clId="Web-{4159F129-E29B-4BAF-962B-868F75B7F25C}" dt="2024-08-16T18:18:55.475" v="9"/>
          <ac:picMkLst>
            <pc:docMk/>
            <pc:sldMk cId="1846606230" sldId="257"/>
            <ac:picMk id="4" creationId="{8E7B6BE1-8245-B7BE-5DCB-F6F11E31C022}"/>
          </ac:picMkLst>
        </pc:picChg>
      </pc:sldChg>
      <pc:sldChg chg="addSp delSp modSp new">
        <pc:chgData name="tanish khandave" userId="S::tanish.khandave@akshara.ac.in::d6f26a57-14a5-4381-8891-74284fba5449" providerId="AD" clId="Web-{4159F129-E29B-4BAF-962B-868F75B7F25C}" dt="2024-08-16T18:20:48.024" v="34" actId="1076"/>
        <pc:sldMkLst>
          <pc:docMk/>
          <pc:sldMk cId="3773366808" sldId="258"/>
        </pc:sldMkLst>
        <pc:spChg chg="mod">
          <ac:chgData name="tanish khandave" userId="S::tanish.khandave@akshara.ac.in::d6f26a57-14a5-4381-8891-74284fba5449" providerId="AD" clId="Web-{4159F129-E29B-4BAF-962B-868F75B7F25C}" dt="2024-08-16T18:20:21.196" v="24" actId="20577"/>
          <ac:spMkLst>
            <pc:docMk/>
            <pc:sldMk cId="3773366808" sldId="258"/>
            <ac:spMk id="2" creationId="{AA134902-059A-52B8-D92D-AF1B9174CF8B}"/>
          </ac:spMkLst>
        </pc:spChg>
        <pc:spChg chg="del">
          <ac:chgData name="tanish khandave" userId="S::tanish.khandave@akshara.ac.in::d6f26a57-14a5-4381-8891-74284fba5449" providerId="AD" clId="Web-{4159F129-E29B-4BAF-962B-868F75B7F25C}" dt="2024-08-16T18:20:28.399" v="25"/>
          <ac:spMkLst>
            <pc:docMk/>
            <pc:sldMk cId="3773366808" sldId="258"/>
            <ac:spMk id="3" creationId="{A82B5553-5759-7942-C79A-A9924700AAB6}"/>
          </ac:spMkLst>
        </pc:spChg>
        <pc:picChg chg="add mod ord">
          <ac:chgData name="tanish khandave" userId="S::tanish.khandave@akshara.ac.in::d6f26a57-14a5-4381-8891-74284fba5449" providerId="AD" clId="Web-{4159F129-E29B-4BAF-962B-868F75B7F25C}" dt="2024-08-16T18:20:29.618" v="26" actId="1076"/>
          <ac:picMkLst>
            <pc:docMk/>
            <pc:sldMk cId="3773366808" sldId="258"/>
            <ac:picMk id="4" creationId="{194E07B8-1F60-8AEF-8B15-5E0C537376BE}"/>
          </ac:picMkLst>
        </pc:picChg>
        <pc:picChg chg="add mod">
          <ac:chgData name="tanish khandave" userId="S::tanish.khandave@akshara.ac.in::d6f26a57-14a5-4381-8891-74284fba5449" providerId="AD" clId="Web-{4159F129-E29B-4BAF-962B-868F75B7F25C}" dt="2024-08-16T18:20:48.024" v="34" actId="1076"/>
          <ac:picMkLst>
            <pc:docMk/>
            <pc:sldMk cId="3773366808" sldId="258"/>
            <ac:picMk id="5" creationId="{7DDB185B-0477-7F00-0785-703F1A0AE9A6}"/>
          </ac:picMkLst>
        </pc:picChg>
      </pc:sldChg>
      <pc:sldChg chg="modSp new">
        <pc:chgData name="tanish khandave" userId="S::tanish.khandave@akshara.ac.in::d6f26a57-14a5-4381-8891-74284fba5449" providerId="AD" clId="Web-{4159F129-E29B-4BAF-962B-868F75B7F25C}" dt="2024-08-16T18:19:38.976" v="18" actId="20577"/>
        <pc:sldMkLst>
          <pc:docMk/>
          <pc:sldMk cId="2815885100" sldId="259"/>
        </pc:sldMkLst>
        <pc:spChg chg="mod">
          <ac:chgData name="tanish khandave" userId="S::tanish.khandave@akshara.ac.in::d6f26a57-14a5-4381-8891-74284fba5449" providerId="AD" clId="Web-{4159F129-E29B-4BAF-962B-868F75B7F25C}" dt="2024-08-16T18:19:38.976" v="18" actId="20577"/>
          <ac:spMkLst>
            <pc:docMk/>
            <pc:sldMk cId="2815885100" sldId="259"/>
            <ac:spMk id="3" creationId="{1A36F97D-25C2-FDC9-7CB3-0D56475CE7B8}"/>
          </ac:spMkLst>
        </pc:spChg>
      </pc:sldChg>
      <pc:sldChg chg="modSp new">
        <pc:chgData name="tanish khandave" userId="S::tanish.khandave@akshara.ac.in::d6f26a57-14a5-4381-8891-74284fba5449" providerId="AD" clId="Web-{4159F129-E29B-4BAF-962B-868F75B7F25C}" dt="2024-08-16T18:20:01.383" v="21" actId="20577"/>
        <pc:sldMkLst>
          <pc:docMk/>
          <pc:sldMk cId="270278200" sldId="260"/>
        </pc:sldMkLst>
        <pc:spChg chg="mod">
          <ac:chgData name="tanish khandave" userId="S::tanish.khandave@akshara.ac.in::d6f26a57-14a5-4381-8891-74284fba5449" providerId="AD" clId="Web-{4159F129-E29B-4BAF-962B-868F75B7F25C}" dt="2024-08-16T18:19:49.367" v="19" actId="20577"/>
          <ac:spMkLst>
            <pc:docMk/>
            <pc:sldMk cId="270278200" sldId="260"/>
            <ac:spMk id="2" creationId="{FC6C76EA-2DF7-8175-0F26-65D1DFBED6D1}"/>
          </ac:spMkLst>
        </pc:spChg>
        <pc:spChg chg="mod">
          <ac:chgData name="tanish khandave" userId="S::tanish.khandave@akshara.ac.in::d6f26a57-14a5-4381-8891-74284fba5449" providerId="AD" clId="Web-{4159F129-E29B-4BAF-962B-868F75B7F25C}" dt="2024-08-16T18:20:01.383" v="21" actId="20577"/>
          <ac:spMkLst>
            <pc:docMk/>
            <pc:sldMk cId="270278200" sldId="260"/>
            <ac:spMk id="3" creationId="{41A9D60D-83E6-AB1F-7832-80CEED9F7F4D}"/>
          </ac:spMkLst>
        </pc:spChg>
      </pc:sldChg>
      <pc:sldChg chg="modSp new">
        <pc:chgData name="tanish khandave" userId="S::tanish.khandave@akshara.ac.in::d6f26a57-14a5-4381-8891-74284fba5449" providerId="AD" clId="Web-{4159F129-E29B-4BAF-962B-868F75B7F25C}" dt="2024-08-16T18:19:16.819" v="13" actId="20577"/>
        <pc:sldMkLst>
          <pc:docMk/>
          <pc:sldMk cId="248687608" sldId="261"/>
        </pc:sldMkLst>
        <pc:spChg chg="mod">
          <ac:chgData name="tanish khandave" userId="S::tanish.khandave@akshara.ac.in::d6f26a57-14a5-4381-8891-74284fba5449" providerId="AD" clId="Web-{4159F129-E29B-4BAF-962B-868F75B7F25C}" dt="2024-08-16T18:19:08.710" v="11" actId="20577"/>
          <ac:spMkLst>
            <pc:docMk/>
            <pc:sldMk cId="248687608" sldId="261"/>
            <ac:spMk id="2" creationId="{6F108587-5913-F155-7B85-9BDCF8F9A46A}"/>
          </ac:spMkLst>
        </pc:spChg>
        <pc:spChg chg="mod">
          <ac:chgData name="tanish khandave" userId="S::tanish.khandave@akshara.ac.in::d6f26a57-14a5-4381-8891-74284fba5449" providerId="AD" clId="Web-{4159F129-E29B-4BAF-962B-868F75B7F25C}" dt="2024-08-16T18:19:16.819" v="13" actId="20577"/>
          <ac:spMkLst>
            <pc:docMk/>
            <pc:sldMk cId="248687608" sldId="261"/>
            <ac:spMk id="3" creationId="{8175FAE9-71B6-1408-FEBA-20BBB2F30663}"/>
          </ac:spMkLst>
        </pc:spChg>
      </pc:sldChg>
      <pc:sldChg chg="modSp new del">
        <pc:chgData name="tanish khandave" userId="S::tanish.khandave@akshara.ac.in::d6f26a57-14a5-4381-8891-74284fba5449" providerId="AD" clId="Web-{4159F129-E29B-4BAF-962B-868F75B7F25C}" dt="2024-08-16T18:18:39.225" v="7"/>
        <pc:sldMkLst>
          <pc:docMk/>
          <pc:sldMk cId="1647264008" sldId="262"/>
        </pc:sldMkLst>
        <pc:spChg chg="mod">
          <ac:chgData name="tanish khandave" userId="S::tanish.khandave@akshara.ac.in::d6f26a57-14a5-4381-8891-74284fba5449" providerId="AD" clId="Web-{4159F129-E29B-4BAF-962B-868F75B7F25C}" dt="2024-08-16T18:18:28.490" v="6" actId="20577"/>
          <ac:spMkLst>
            <pc:docMk/>
            <pc:sldMk cId="1647264008" sldId="262"/>
            <ac:spMk id="2" creationId="{4A4544B6-1BD9-8A14-9158-A670D6CDA343}"/>
          </ac:spMkLst>
        </pc:spChg>
      </pc:sldChg>
      <pc:sldChg chg="addSp modSp new">
        <pc:chgData name="tanish khandave" userId="S::tanish.khandave@akshara.ac.in::d6f26a57-14a5-4381-8891-74284fba5449" providerId="AD" clId="Web-{4159F129-E29B-4BAF-962B-868F75B7F25C}" dt="2024-08-16T18:21:31.134" v="45" actId="1076"/>
        <pc:sldMkLst>
          <pc:docMk/>
          <pc:sldMk cId="3448320515" sldId="262"/>
        </pc:sldMkLst>
        <pc:spChg chg="mod">
          <ac:chgData name="tanish khandave" userId="S::tanish.khandave@akshara.ac.in::d6f26a57-14a5-4381-8891-74284fba5449" providerId="AD" clId="Web-{4159F129-E29B-4BAF-962B-868F75B7F25C}" dt="2024-08-16T18:21:16.447" v="38" actId="20577"/>
          <ac:spMkLst>
            <pc:docMk/>
            <pc:sldMk cId="3448320515" sldId="262"/>
            <ac:spMk id="2" creationId="{6916537F-5A81-2EBC-D4D8-F39881501C2C}"/>
          </ac:spMkLst>
        </pc:spChg>
        <pc:spChg chg="mod">
          <ac:chgData name="tanish khandave" userId="S::tanish.khandave@akshara.ac.in::d6f26a57-14a5-4381-8891-74284fba5449" providerId="AD" clId="Web-{4159F129-E29B-4BAF-962B-868F75B7F25C}" dt="2024-08-16T18:21:24.587" v="41" actId="20577"/>
          <ac:spMkLst>
            <pc:docMk/>
            <pc:sldMk cId="3448320515" sldId="262"/>
            <ac:spMk id="3" creationId="{F8A12270-63D1-34B7-C1A8-B30571C6729E}"/>
          </ac:spMkLst>
        </pc:spChg>
        <pc:picChg chg="add mod">
          <ac:chgData name="tanish khandave" userId="S::tanish.khandave@akshara.ac.in::d6f26a57-14a5-4381-8891-74284fba5449" providerId="AD" clId="Web-{4159F129-E29B-4BAF-962B-868F75B7F25C}" dt="2024-08-16T18:21:31.134" v="45" actId="1076"/>
          <ac:picMkLst>
            <pc:docMk/>
            <pc:sldMk cId="3448320515" sldId="262"/>
            <ac:picMk id="4" creationId="{EF47673E-6CFD-C5EF-D28F-5B1290EDFFDE}"/>
          </ac:picMkLst>
        </pc:picChg>
      </pc:sldChg>
      <pc:sldChg chg="modSp new">
        <pc:chgData name="tanish khandave" userId="S::tanish.khandave@akshara.ac.in::d6f26a57-14a5-4381-8891-74284fba5449" providerId="AD" clId="Web-{4159F129-E29B-4BAF-962B-868F75B7F25C}" dt="2024-08-16T18:21:07.650" v="37" actId="20577"/>
        <pc:sldMkLst>
          <pc:docMk/>
          <pc:sldMk cId="1621339954" sldId="263"/>
        </pc:sldMkLst>
        <pc:spChg chg="mod">
          <ac:chgData name="tanish khandave" userId="S::tanish.khandave@akshara.ac.in::d6f26a57-14a5-4381-8891-74284fba5449" providerId="AD" clId="Web-{4159F129-E29B-4BAF-962B-868F75B7F25C}" dt="2024-08-16T18:20:58.165" v="35" actId="20577"/>
          <ac:spMkLst>
            <pc:docMk/>
            <pc:sldMk cId="1621339954" sldId="263"/>
            <ac:spMk id="2" creationId="{21A48F00-C303-202A-7B13-A2F5AD01F56A}"/>
          </ac:spMkLst>
        </pc:spChg>
        <pc:spChg chg="mod">
          <ac:chgData name="tanish khandave" userId="S::tanish.khandave@akshara.ac.in::d6f26a57-14a5-4381-8891-74284fba5449" providerId="AD" clId="Web-{4159F129-E29B-4BAF-962B-868F75B7F25C}" dt="2024-08-16T18:21:07.650" v="37" actId="20577"/>
          <ac:spMkLst>
            <pc:docMk/>
            <pc:sldMk cId="1621339954" sldId="263"/>
            <ac:spMk id="3" creationId="{77C6D718-954E-3E18-6F51-FC6BE689FA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B2C4EDC-AB0E-4BEA-BC1F-6E65F9EE1A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0AF4CA0-FA1F-401B-9768-C8E44E6367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78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4EDC-AB0E-4BEA-BC1F-6E65F9EE1A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4CA0-FA1F-401B-9768-C8E44E636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6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4EDC-AB0E-4BEA-BC1F-6E65F9EE1A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4CA0-FA1F-401B-9768-C8E44E6367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815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4EDC-AB0E-4BEA-BC1F-6E65F9EE1A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4CA0-FA1F-401B-9768-C8E44E63678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48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4EDC-AB0E-4BEA-BC1F-6E65F9EE1A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4CA0-FA1F-401B-9768-C8E44E636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76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4EDC-AB0E-4BEA-BC1F-6E65F9EE1A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4CA0-FA1F-401B-9768-C8E44E63678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222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4EDC-AB0E-4BEA-BC1F-6E65F9EE1A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4CA0-FA1F-401B-9768-C8E44E6367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687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4EDC-AB0E-4BEA-BC1F-6E65F9EE1A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4CA0-FA1F-401B-9768-C8E44E63678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756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4EDC-AB0E-4BEA-BC1F-6E65F9EE1A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4CA0-FA1F-401B-9768-C8E44E63678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64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4EDC-AB0E-4BEA-BC1F-6E65F9EE1A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4CA0-FA1F-401B-9768-C8E44E636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4EDC-AB0E-4BEA-BC1F-6E65F9EE1A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4CA0-FA1F-401B-9768-C8E44E63678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4EDC-AB0E-4BEA-BC1F-6E65F9EE1A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4CA0-FA1F-401B-9768-C8E44E636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2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4EDC-AB0E-4BEA-BC1F-6E65F9EE1A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4CA0-FA1F-401B-9768-C8E44E63678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37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4EDC-AB0E-4BEA-BC1F-6E65F9EE1A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4CA0-FA1F-401B-9768-C8E44E63678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90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4EDC-AB0E-4BEA-BC1F-6E65F9EE1A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4CA0-FA1F-401B-9768-C8E44E636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1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4EDC-AB0E-4BEA-BC1F-6E65F9EE1A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4CA0-FA1F-401B-9768-C8E44E63678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10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4EDC-AB0E-4BEA-BC1F-6E65F9EE1A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4CA0-FA1F-401B-9768-C8E44E636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7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2C4EDC-AB0E-4BEA-BC1F-6E65F9EE1A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AF4CA0-FA1F-401B-9768-C8E44E636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5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08587-5913-F155-7B85-9BDCF8F9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Basil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5FAE9-71B6-1408-FEBA-20BBB2F30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3461" y="5476126"/>
            <a:ext cx="8893136" cy="7397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  <a:latin typeface="Tin"/>
              </a:rPr>
              <a:t>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Infront of reception area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AIS Campus,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Wakad</a:t>
            </a:r>
            <a:r>
              <a:rPr lang="en-IN" dirty="0"/>
              <a:t>.</a:t>
            </a:r>
            <a:endParaRPr lang="en-US" dirty="0">
              <a:latin typeface="Tin"/>
            </a:endParaRPr>
          </a:p>
          <a:p>
            <a:pPr>
              <a:buSzPct val="114999"/>
            </a:pPr>
            <a:endParaRPr lang="en-US" dirty="0"/>
          </a:p>
        </p:txBody>
      </p:sp>
      <p:pic>
        <p:nvPicPr>
          <p:cNvPr id="4" name="Picture 3" descr="A close-up of a plant&#10;&#10;Description automatically generated">
            <a:extLst>
              <a:ext uri="{FF2B5EF4-FFF2-40B4-BE49-F238E27FC236}">
                <a16:creationId xmlns:a16="http://schemas.microsoft.com/office/drawing/2014/main" id="{EB7BEA47-928B-67B5-1186-FE5D47452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48" y="1952090"/>
            <a:ext cx="10312284" cy="352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C73C-AB41-3101-7AA3-687BC835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entury Gothic"/>
              </a:rPr>
              <a:t>Basil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6F97D-25C2-FDC9-7CB3-0D56475CE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55" y="2496620"/>
            <a:ext cx="10043842" cy="3379248"/>
          </a:xfrm>
        </p:spPr>
        <p:txBody>
          <a:bodyPr/>
          <a:lstStyle/>
          <a:p>
            <a:pPr>
              <a:buSzPct val="114999"/>
            </a:pPr>
            <a:r>
              <a:rPr lang="en-US" sz="1800" dirty="0">
                <a:solidFill>
                  <a:srgbClr val="A53010"/>
                </a:solidFill>
                <a:latin typeface="Wingdings 3"/>
                <a:sym typeface="Wingdings 3"/>
              </a:rPr>
              <a:t>´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name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sabja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seeds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14999"/>
            </a:pPr>
            <a:r>
              <a:rPr lang="en-US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/>
              </a:rPr>
              <a:t>´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Scientific name :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Ocimum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basilicum</a:t>
            </a:r>
            <a:endParaRPr 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14999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/>
              </a:rPr>
              <a:t>´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 :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mints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14999"/>
            </a:pPr>
            <a:r>
              <a:rPr lang="en-US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/>
              </a:rPr>
              <a:t>´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Habitat :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tropical regions of Africa and Asia.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14999"/>
            </a:pPr>
            <a:r>
              <a:rPr lang="en-US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/>
              </a:rPr>
              <a:t>´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: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Basil seeds are indigenous to the lower hills of Himachal Pradesh and Punjab, and are cultivated throughout India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14999"/>
            </a:pPr>
            <a:endParaRPr lang="en-US" sz="1800" dirty="0">
              <a:solidFill>
                <a:srgbClr val="A53010"/>
              </a:solidFill>
              <a:latin typeface="Wingdings 3"/>
              <a:sym typeface="Wingdings 3"/>
            </a:endParaRPr>
          </a:p>
          <a:p>
            <a:pPr>
              <a:buSzPct val="114999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8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76EA-2DF7-8175-0F26-65D1DFBE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9D60D-83E6-AB1F-7832-80CEED9F7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643" y="1962364"/>
            <a:ext cx="10197954" cy="39135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SzPct val="114999"/>
            </a:pP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/>
              </a:rPr>
              <a:t>H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ieght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plant :  between 30 and 150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centimetres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 and 5 feet).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14999"/>
            </a:pPr>
            <a:r>
              <a:rPr lang="en-US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/>
              </a:rPr>
              <a:t>´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Leaves :Basil leaves are oval-shaped, glossy, and arranged oppositely on square stems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14999"/>
            </a:pPr>
            <a:r>
              <a:rPr lang="en-US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/>
              </a:rPr>
              <a:t>´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Flower :Basil flowers are small, edible blooms that grow on basil plants during their reproductive cycle.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14999"/>
            </a:pPr>
            <a:r>
              <a:rPr lang="en-US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/>
              </a:rPr>
              <a:t>´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Seeds : Basil seeds germinate best when soil temperatures are 75-85°F and take about 10-14 days to sprout.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14999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4902-059A-52B8-D92D-AF1B9174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entury Gothic"/>
              </a:rPr>
              <a:t>Uses of basil seeds</a:t>
            </a:r>
            <a:endParaRPr lang="en-US" dirty="0"/>
          </a:p>
        </p:txBody>
      </p:sp>
      <p:pic>
        <p:nvPicPr>
          <p:cNvPr id="4" name="Content Placeholder 3" descr="A spoon full of seeds and a plant&#10;&#10;Description automatically generated">
            <a:extLst>
              <a:ext uri="{FF2B5EF4-FFF2-40B4-BE49-F238E27FC236}">
                <a16:creationId xmlns:a16="http://schemas.microsoft.com/office/drawing/2014/main" id="{194E07B8-1F60-8AEF-8B15-5E0C53737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263" y="2566701"/>
            <a:ext cx="3990548" cy="3318936"/>
          </a:xfrm>
        </p:spPr>
      </p:pic>
      <p:pic>
        <p:nvPicPr>
          <p:cNvPr id="5" name="Picture 4" descr="A close-up of a plant&#10;&#10;Description automatically generated">
            <a:extLst>
              <a:ext uri="{FF2B5EF4-FFF2-40B4-BE49-F238E27FC236}">
                <a16:creationId xmlns:a16="http://schemas.microsoft.com/office/drawing/2014/main" id="{7DDB185B-0477-7F00-0785-703F1A0AE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857" y="2755106"/>
            <a:ext cx="4562474" cy="310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6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48F00-C303-202A-7B13-A2F5AD01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entury Gothic"/>
              </a:rPr>
              <a:t>Uses of basil seeds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6D718-954E-3E18-6F51-FC6BE689F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believed to possess several health benefits, such as aiding digestion, promoting weight loss, relieving constipation, improving skin health, and providing a cooling effect on the body.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14999"/>
            </a:pP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basil seeds are rich in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fibre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antioxidants, minerals like iron and magnesium, and essential fatty acids.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14999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39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</TotalTime>
  <Words>199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Algerian</vt:lpstr>
      <vt:lpstr>Arial</vt:lpstr>
      <vt:lpstr>Century Gothic</vt:lpstr>
      <vt:lpstr>Garamond</vt:lpstr>
      <vt:lpstr>Times New Roman</vt:lpstr>
      <vt:lpstr>Tin</vt:lpstr>
      <vt:lpstr>Wingdings 3</vt:lpstr>
      <vt:lpstr>Organic</vt:lpstr>
      <vt:lpstr>Basil</vt:lpstr>
      <vt:lpstr>Basil</vt:lpstr>
      <vt:lpstr>Description</vt:lpstr>
      <vt:lpstr>Uses of basil seeds</vt:lpstr>
      <vt:lpstr>Uses of basil seeds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SHARV PAI</dc:creator>
  <cp:lastModifiedBy>sunil kulkarni</cp:lastModifiedBy>
  <cp:revision>30</cp:revision>
  <dcterms:created xsi:type="dcterms:W3CDTF">2024-08-16T18:16:12Z</dcterms:created>
  <dcterms:modified xsi:type="dcterms:W3CDTF">2024-08-19T11:42:42Z</dcterms:modified>
</cp:coreProperties>
</file>