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.wadi@gmail.com" userId="e5506b724bdccf12" providerId="LiveId" clId="{857EEDAD-6184-459D-922F-71A7EAC36CB6}"/>
    <pc:docChg chg="undo custSel modSld sldOrd">
      <pc:chgData name="darsh.wadi@gmail.com" userId="e5506b724bdccf12" providerId="LiveId" clId="{857EEDAD-6184-459D-922F-71A7EAC36CB6}" dt="2024-08-12T16:05:41.419" v="658" actId="20577"/>
      <pc:docMkLst>
        <pc:docMk/>
      </pc:docMkLst>
      <pc:sldChg chg="delSp modSp mod modClrScheme chgLayout">
        <pc:chgData name="darsh.wadi@gmail.com" userId="e5506b724bdccf12" providerId="LiveId" clId="{857EEDAD-6184-459D-922F-71A7EAC36CB6}" dt="2024-08-12T16:05:41.419" v="658" actId="20577"/>
        <pc:sldMkLst>
          <pc:docMk/>
          <pc:sldMk cId="3413385160" sldId="259"/>
        </pc:sldMkLst>
        <pc:spChg chg="del mod">
          <ac:chgData name="darsh.wadi@gmail.com" userId="e5506b724bdccf12" providerId="LiveId" clId="{857EEDAD-6184-459D-922F-71A7EAC36CB6}" dt="2024-08-12T15:37:52.975" v="214" actId="700"/>
          <ac:spMkLst>
            <pc:docMk/>
            <pc:sldMk cId="3413385160" sldId="259"/>
            <ac:spMk id="2" creationId="{4E82432E-5EEE-4F4E-C72C-E797DAF0781F}"/>
          </ac:spMkLst>
        </pc:spChg>
        <pc:spChg chg="mod ord">
          <ac:chgData name="darsh.wadi@gmail.com" userId="e5506b724bdccf12" providerId="LiveId" clId="{857EEDAD-6184-459D-922F-71A7EAC36CB6}" dt="2024-08-12T16:05:41.419" v="658" actId="20577"/>
          <ac:spMkLst>
            <pc:docMk/>
            <pc:sldMk cId="3413385160" sldId="259"/>
            <ac:spMk id="3" creationId="{FDA297F4-A1A6-9A3C-F5FE-43DC3E07F481}"/>
          </ac:spMkLst>
        </pc:spChg>
      </pc:sldChg>
      <pc:sldChg chg="modSp mod modClrScheme chgLayout">
        <pc:chgData name="darsh.wadi@gmail.com" userId="e5506b724bdccf12" providerId="LiveId" clId="{857EEDAD-6184-459D-922F-71A7EAC36CB6}" dt="2024-08-12T15:41:47.690" v="376" actId="20577"/>
        <pc:sldMkLst>
          <pc:docMk/>
          <pc:sldMk cId="1513809469" sldId="260"/>
        </pc:sldMkLst>
        <pc:spChg chg="mod ord">
          <ac:chgData name="darsh.wadi@gmail.com" userId="e5506b724bdccf12" providerId="LiveId" clId="{857EEDAD-6184-459D-922F-71A7EAC36CB6}" dt="2024-08-12T15:41:15.893" v="360" actId="700"/>
          <ac:spMkLst>
            <pc:docMk/>
            <pc:sldMk cId="1513809469" sldId="260"/>
            <ac:spMk id="2" creationId="{B6F89AB5-2033-75EE-37DC-D768DD55FD4F}"/>
          </ac:spMkLst>
        </pc:spChg>
        <pc:spChg chg="mod ord">
          <ac:chgData name="darsh.wadi@gmail.com" userId="e5506b724bdccf12" providerId="LiveId" clId="{857EEDAD-6184-459D-922F-71A7EAC36CB6}" dt="2024-08-12T15:41:47.690" v="376" actId="20577"/>
          <ac:spMkLst>
            <pc:docMk/>
            <pc:sldMk cId="1513809469" sldId="260"/>
            <ac:spMk id="3" creationId="{50B95FD1-F574-2830-3D01-37985F69C550}"/>
          </ac:spMkLst>
        </pc:spChg>
      </pc:sldChg>
      <pc:sldChg chg="delSp modSp mod modClrScheme chgLayout">
        <pc:chgData name="darsh.wadi@gmail.com" userId="e5506b724bdccf12" providerId="LiveId" clId="{857EEDAD-6184-459D-922F-71A7EAC36CB6}" dt="2024-08-12T15:44:12.544" v="421" actId="113"/>
        <pc:sldMkLst>
          <pc:docMk/>
          <pc:sldMk cId="4272619970" sldId="261"/>
        </pc:sldMkLst>
        <pc:spChg chg="del mod ord">
          <ac:chgData name="darsh.wadi@gmail.com" userId="e5506b724bdccf12" providerId="LiveId" clId="{857EEDAD-6184-459D-922F-71A7EAC36CB6}" dt="2024-08-12T15:42:39.205" v="408" actId="700"/>
          <ac:spMkLst>
            <pc:docMk/>
            <pc:sldMk cId="4272619970" sldId="261"/>
            <ac:spMk id="2" creationId="{78C35012-1058-C734-CEBF-494DC0EDE080}"/>
          </ac:spMkLst>
        </pc:spChg>
        <pc:spChg chg="mod ord">
          <ac:chgData name="darsh.wadi@gmail.com" userId="e5506b724bdccf12" providerId="LiveId" clId="{857EEDAD-6184-459D-922F-71A7EAC36CB6}" dt="2024-08-12T15:44:12.544" v="421" actId="113"/>
          <ac:spMkLst>
            <pc:docMk/>
            <pc:sldMk cId="4272619970" sldId="261"/>
            <ac:spMk id="3" creationId="{E6372853-6938-6464-19E0-7158695C81EE}"/>
          </ac:spMkLst>
        </pc:spChg>
      </pc:sldChg>
      <pc:sldChg chg="delSp modSp mod modClrScheme chgLayout">
        <pc:chgData name="darsh.wadi@gmail.com" userId="e5506b724bdccf12" providerId="LiveId" clId="{857EEDAD-6184-459D-922F-71A7EAC36CB6}" dt="2024-08-12T15:45:24.246" v="618" actId="20577"/>
        <pc:sldMkLst>
          <pc:docMk/>
          <pc:sldMk cId="1296725590" sldId="262"/>
        </pc:sldMkLst>
        <pc:spChg chg="del mod">
          <ac:chgData name="darsh.wadi@gmail.com" userId="e5506b724bdccf12" providerId="LiveId" clId="{857EEDAD-6184-459D-922F-71A7EAC36CB6}" dt="2024-08-12T15:43:16.675" v="415" actId="700"/>
          <ac:spMkLst>
            <pc:docMk/>
            <pc:sldMk cId="1296725590" sldId="262"/>
            <ac:spMk id="2" creationId="{E27C1118-DC58-6FA8-BB98-83717F875FFC}"/>
          </ac:spMkLst>
        </pc:spChg>
        <pc:spChg chg="mod ord">
          <ac:chgData name="darsh.wadi@gmail.com" userId="e5506b724bdccf12" providerId="LiveId" clId="{857EEDAD-6184-459D-922F-71A7EAC36CB6}" dt="2024-08-12T15:45:24.246" v="618" actId="20577"/>
          <ac:spMkLst>
            <pc:docMk/>
            <pc:sldMk cId="1296725590" sldId="262"/>
            <ac:spMk id="3" creationId="{85A98DB4-BEB6-925B-3D9F-31759BAF31BF}"/>
          </ac:spMkLst>
        </pc:spChg>
      </pc:sldChg>
      <pc:sldChg chg="modSp mod ord">
        <pc:chgData name="darsh.wadi@gmail.com" userId="e5506b724bdccf12" providerId="LiveId" clId="{857EEDAD-6184-459D-922F-71A7EAC36CB6}" dt="2024-08-12T15:42:21.249" v="402"/>
        <pc:sldMkLst>
          <pc:docMk/>
          <pc:sldMk cId="302174902" sldId="263"/>
        </pc:sldMkLst>
        <pc:spChg chg="mod">
          <ac:chgData name="darsh.wadi@gmail.com" userId="e5506b724bdccf12" providerId="LiveId" clId="{857EEDAD-6184-459D-922F-71A7EAC36CB6}" dt="2024-08-12T15:42:17.066" v="400" actId="20577"/>
          <ac:spMkLst>
            <pc:docMk/>
            <pc:sldMk cId="302174902" sldId="263"/>
            <ac:spMk id="2" creationId="{700AA479-F83D-D455-9B58-283D110FD7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6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9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92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3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9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1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1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7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9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73DEC1-9578-4E6B-B02F-84F4FF44A6FF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03E7B2-A9BA-456D-9667-91EEB9929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mimages.org/browse/detail.cfm?imgnum=5490762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nts.swtexture.com/2009/08/palm-hyophorbe-lagenicaulis.html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1236-614F-D66F-B0AA-9B6E67D2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70563"/>
            <a:ext cx="9601196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BOTTLE PALM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7A6C0-FBA7-99EE-52B6-BF2419D16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440" y="1982912"/>
            <a:ext cx="4804442" cy="38929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F2F0C-BFEB-4B6C-E314-614305405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52170" y="2075381"/>
            <a:ext cx="4215389" cy="37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97F4-A1A6-9A3C-F5FE-43DC3E07F4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6320" y="989921"/>
            <a:ext cx="9601200" cy="48796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Name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Bottle Palm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Hyophorbe lagenicaulis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Name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Arecaceae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The Bottle palm tree is a tropical plant known for its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distinctive, swollen trunk that resembles a bottle.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The Bottle palm is native to Madagascar but is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widely cultivated in tropical and subtropical regions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around the world, including parts of Southeast Asia,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the Pacific Islands, and Northern Australia.</a:t>
            </a:r>
          </a:p>
        </p:txBody>
      </p:sp>
    </p:spTree>
    <p:extLst>
      <p:ext uri="{BB962C8B-B14F-4D97-AF65-F5344CB8AC3E}">
        <p14:creationId xmlns:p14="http://schemas.microsoft.com/office/powerpoint/2010/main" val="341338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9AB5-2033-75EE-37DC-D768DD55FD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5FD1-F574-2830-3D01-37985F69C5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9531" y="868000"/>
            <a:ext cx="9601200" cy="50073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Bottle palm is a striking tropical plant characterized by its distinctive swollen, bottle-shaped trunk that tapers towards the top.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trunk is smooth, grayish-green, and typically grow to a height of about 10 to 15 feet.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tree produces small, yellowish flowers that are not very conspicuous, followed by round, orange to red fruits.</a:t>
            </a:r>
          </a:p>
        </p:txBody>
      </p:sp>
    </p:spTree>
    <p:extLst>
      <p:ext uri="{BB962C8B-B14F-4D97-AF65-F5344CB8AC3E}">
        <p14:creationId xmlns:p14="http://schemas.microsoft.com/office/powerpoint/2010/main" val="151380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2853-6938-6464-19E0-7158695C81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2206" y="1170492"/>
            <a:ext cx="10818687" cy="44117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Ornamental Landscaping: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unique bottle-shaped trunk and elegant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fronds make it a popular choice for decorative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purposes in gardens, parks, and urban landscapes.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Tropical Gardens: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adds a distinctive element to tropical garden, providing                                a visually interesting focal point.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Decoration: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compact size and striking appearance make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it suitable for use in commercial spaces,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including lobbies.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the tree, such as the leaves, can be used in making crafts,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decorations, or even in traditional weaving.             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0A558-E3F4-9C6E-0655-57EB49D7386F}"/>
              </a:ext>
            </a:extLst>
          </p:cNvPr>
          <p:cNvSpPr txBox="1"/>
          <p:nvPr/>
        </p:nvSpPr>
        <p:spPr>
          <a:xfrm>
            <a:off x="647272" y="647272"/>
            <a:ext cx="67526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:</a:t>
            </a:r>
          </a:p>
        </p:txBody>
      </p:sp>
    </p:spTree>
    <p:extLst>
      <p:ext uri="{BB962C8B-B14F-4D97-AF65-F5344CB8AC3E}">
        <p14:creationId xmlns:p14="http://schemas.microsoft.com/office/powerpoint/2010/main" val="427261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200</TotalTime>
  <Words>254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Garamond</vt:lpstr>
      <vt:lpstr>Times New Roman</vt:lpstr>
      <vt:lpstr>Wingdings</vt:lpstr>
      <vt:lpstr>Organic</vt:lpstr>
      <vt:lpstr>BOTTLE PALM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darsh.wadi@gmail.com</dc:creator>
  <cp:lastModifiedBy>sunil kulkarni</cp:lastModifiedBy>
  <cp:revision>3</cp:revision>
  <dcterms:created xsi:type="dcterms:W3CDTF">2024-08-11T14:53:47Z</dcterms:created>
  <dcterms:modified xsi:type="dcterms:W3CDTF">2024-08-18T18:04:19Z</dcterms:modified>
</cp:coreProperties>
</file>