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5" r:id="rId2"/>
    <p:sldId id="321" r:id="rId3"/>
    <p:sldId id="322" r:id="rId4"/>
    <p:sldId id="32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2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6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5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1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608360-2A06-42DB-8951-3F9F87DE2E5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E492F9-C4B1-4A1E-BC13-6AED1858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Indo-Pacific" TargetMode="External"/><Relationship Id="rId2" Type="http://schemas.openxmlformats.org/officeDocument/2006/relationships/hyperlink" Target="https://en.wikipedia.org/wiki/Salinit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Melanesia" TargetMode="External"/><Relationship Id="rId4" Type="http://schemas.openxmlformats.org/officeDocument/2006/relationships/hyperlink" Target="https://en.wikipedia.org/wiki/Maritime_Southeast_As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rupe" TargetMode="External"/><Relationship Id="rId2" Type="http://schemas.openxmlformats.org/officeDocument/2006/relationships/hyperlink" Target="https://en.wikipedia.org/wiki/Pinnat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Nut_(fruit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conut_water" TargetMode="External"/><Relationship Id="rId3" Type="http://schemas.openxmlformats.org/officeDocument/2006/relationships/hyperlink" Target="https://en.wikipedia.org/wiki/Frying" TargetMode="External"/><Relationship Id="rId7" Type="http://schemas.openxmlformats.org/officeDocument/2006/relationships/hyperlink" Target="https://en.wikipedia.org/wiki/Coconut#cite_note-144" TargetMode="External"/><Relationship Id="rId2" Type="http://schemas.openxmlformats.org/officeDocument/2006/relationships/hyperlink" Target="https://en.wikipedia.org/wiki/Curr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oconut#cite_note-endosperm-143" TargetMode="External"/><Relationship Id="rId5" Type="http://schemas.openxmlformats.org/officeDocument/2006/relationships/hyperlink" Target="https://en.wikipedia.org/wiki/Binakol" TargetMode="External"/><Relationship Id="rId4" Type="http://schemas.openxmlformats.org/officeDocument/2006/relationships/hyperlink" Target="https://en.wikipedia.org/wiki/Margar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45409-EC64-3BA4-039D-97F94FCD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6" y="1514408"/>
            <a:ext cx="9524144" cy="453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AB3AE8-0D43-5E09-E9C3-F3CDE1C0C148}"/>
              </a:ext>
            </a:extLst>
          </p:cNvPr>
          <p:cNvSpPr txBox="1"/>
          <p:nvPr/>
        </p:nvSpPr>
        <p:spPr>
          <a:xfrm>
            <a:off x="4674742" y="806522"/>
            <a:ext cx="3082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COCONUT</a:t>
            </a:r>
          </a:p>
        </p:txBody>
      </p:sp>
    </p:spTree>
    <p:extLst>
      <p:ext uri="{BB962C8B-B14F-4D97-AF65-F5344CB8AC3E}">
        <p14:creationId xmlns:p14="http://schemas.microsoft.com/office/powerpoint/2010/main" val="38383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DFC7C-8D94-3F02-7651-7E61B590606F}"/>
              </a:ext>
            </a:extLst>
          </p:cNvPr>
          <p:cNvSpPr txBox="1"/>
          <p:nvPr/>
        </p:nvSpPr>
        <p:spPr>
          <a:xfrm>
            <a:off x="585627" y="595901"/>
            <a:ext cx="1096252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Coconut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:   </a:t>
            </a:r>
            <a:r>
              <a:rPr lang="en-IN" sz="28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Cocos nucifera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Family                  :  </a:t>
            </a:r>
            <a:r>
              <a:rPr lang="en-IN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Arecaceae</a:t>
            </a:r>
            <a:r>
              <a:rPr lang="en-IN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Habit                    :  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coconut palm thrives on sandy soils and is </a:t>
            </a:r>
          </a:p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highly tolerant of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Salinity"/>
              </a:rPr>
              <a:t>salinity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It prefers areas </a:t>
            </a:r>
          </a:p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lang="en-US" sz="28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bundant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sunlight and regular rainfall with humid</a:t>
            </a:r>
          </a:p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conditions.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        :  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Coconuts have a nearly cosmopolitan distribution</a:t>
            </a:r>
          </a:p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8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due to human cultivation and dispersal.</a:t>
            </a:r>
          </a:p>
          <a:p>
            <a:r>
              <a:rPr lang="en-US" sz="28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original distribution was in the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Central Indo-Pacif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</a:t>
            </a:r>
            <a:r>
              <a:rPr lang="en-US" sz="2800" b="0" i="0" u="none" strike="noStrike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Central Indo-Pacif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IndoPacific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regions of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 tooltip="Maritime Southeast A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Maritime Southeast Asia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5" tooltip="Mela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Melanesia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38FFC-F2A2-FBB9-F518-BA2F559E7C4F}"/>
              </a:ext>
            </a:extLst>
          </p:cNvPr>
          <p:cNvSpPr txBox="1"/>
          <p:nvPr/>
        </p:nvSpPr>
        <p:spPr>
          <a:xfrm>
            <a:off x="606175" y="893852"/>
            <a:ext cx="106543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         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Cocos nucifera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a large palm, growing up to 30 </a:t>
            </a:r>
            <a:r>
              <a:rPr lang="en-US" sz="28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(100 feet) tall, with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Pinn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pinnate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leaves 4–6 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 palms produce their first fruit in six to ten years, taking 15 to 20 years to reach peak production.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coconut fruit is a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Drup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drupe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not a </a:t>
            </a:r>
            <a:r>
              <a:rPr lang="en-US" sz="28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 tooltip="Nut (frui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true nut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Wild coconuts feature an elongated triangular fruit with a thicker husk and a smaller amount of endosperm.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Domesticated Pacific coconuts, on the other hand, are rounded in shape with a thinner husk and a larger amount of endosperm.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6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633B3-1346-0DCC-C414-B503EC0E5EC0}"/>
              </a:ext>
            </a:extLst>
          </p:cNvPr>
          <p:cNvSpPr txBox="1"/>
          <p:nvPr/>
        </p:nvSpPr>
        <p:spPr>
          <a:xfrm>
            <a:off x="893852" y="1510300"/>
            <a:ext cx="106440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Coconut oil is  increasingly used in the food industry.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Coconut milk </a:t>
            </a:r>
            <a:r>
              <a:rPr lang="en-US" sz="2400" b="0" i="0" dirty="0">
                <a:effectLst/>
                <a:highlight>
                  <a:srgbClr val="F8F9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widely used ingredient in the cuisines of regions where coconuts are native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grated coconut is often added to various desserts and savory dishes, as well as in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Cur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curries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and stews</a:t>
            </a:r>
            <a:endParaRPr lang="en-US" sz="2400" dirty="0">
              <a:highlight>
                <a:srgbClr val="F8F9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 oil extracted from coconut milk or copra is also used for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Fry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frying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cooking, and making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 tooltip="Margar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margarine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0" i="0" dirty="0">
              <a:effectLst/>
              <a:highlight>
                <a:srgbClr val="F8F9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 water can be drunk fresh or used in cooking as in </a:t>
            </a:r>
            <a:r>
              <a:rPr lang="en-US" sz="2400" b="0" i="1" u="none" strike="noStrike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5" tooltip="Binak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binakol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u="none" strike="noStrike" baseline="30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[143]</a:t>
            </a:r>
            <a:r>
              <a:rPr lang="en-US" sz="2400" b="0" i="0" u="none" strike="noStrike" baseline="30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[144]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It can also be fermented to produce a jelly-like dessert </a:t>
            </a:r>
            <a:endParaRPr lang="en-US" sz="2400" dirty="0">
              <a:highlight>
                <a:srgbClr val="F8F9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 flour has also been developed for use in baking, to combat malnutrition.</a:t>
            </a:r>
            <a:endParaRPr lang="en-US" sz="2400" b="0" i="0" dirty="0">
              <a:effectLst/>
              <a:highlight>
                <a:srgbClr val="F8F9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Coconut vinegar, made from fermented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8" tooltip="Coconut wa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coconut water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or sap, is used extensively in Southeast Asian cuisine</a:t>
            </a:r>
            <a:endParaRPr lang="en-US" sz="2400" dirty="0">
              <a:highlight>
                <a:srgbClr val="F8F9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AC9B9-8C2C-360E-261D-2AA506411150}"/>
              </a:ext>
            </a:extLst>
          </p:cNvPr>
          <p:cNvSpPr txBox="1"/>
          <p:nvPr/>
        </p:nvSpPr>
        <p:spPr>
          <a:xfrm>
            <a:off x="1148137" y="883845"/>
            <a:ext cx="611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158720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311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sharv pai</dc:creator>
  <cp:lastModifiedBy>sharv pai</cp:lastModifiedBy>
  <cp:revision>1</cp:revision>
  <dcterms:created xsi:type="dcterms:W3CDTF">2024-08-30T13:28:37Z</dcterms:created>
  <dcterms:modified xsi:type="dcterms:W3CDTF">2024-08-30T13:28:51Z</dcterms:modified>
</cp:coreProperties>
</file>