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60" r:id="rId4"/>
    <p:sldId id="261" r:id="rId5"/>
    <p:sldId id="270" r:id="rId6"/>
    <p:sldId id="27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C04787-477E-4730-A502-BF73CE006A77}" v="99" dt="2024-08-14T17:15:12.602"/>
    <p1510:client id="{882C98D4-3CB3-87CF-D855-E92134696999}" v="638" dt="2024-08-15T08:49:46.974"/>
    <p1510:client id="{C31D6ED4-45A7-AD3C-3382-6E9F8878615A}" v="1" dt="2024-08-14T16:56:05.697"/>
    <p1510:client id="{DE465B67-86E9-4E2E-304B-A677350D9B92}" v="1" dt="2024-08-15T07:21:51.320"/>
    <p1510:client id="{FCF6041C-C686-4020-B614-28C9F2939178}" v="5" dt="2024-08-15T07:35:36.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6" d="100"/>
          <a:sy n="66" d="100"/>
        </p:scale>
        <p:origin x="55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ni tiwari" userId="S::avni.tiwari@akshara.ac.in::b94420c7-5dff-46eb-8889-ec849b8da659" providerId="AD" clId="Web-{86C04787-477E-4730-A502-BF73CE006A77}"/>
    <pc:docChg chg="modSld">
      <pc:chgData name="avni tiwari" userId="S::avni.tiwari@akshara.ac.in::b94420c7-5dff-46eb-8889-ec849b8da659" providerId="AD" clId="Web-{86C04787-477E-4730-A502-BF73CE006A77}" dt="2024-08-14T17:15:10.477" v="61" actId="20577"/>
      <pc:docMkLst>
        <pc:docMk/>
      </pc:docMkLst>
      <pc:sldChg chg="modSp">
        <pc:chgData name="avni tiwari" userId="S::avni.tiwari@akshara.ac.in::b94420c7-5dff-46eb-8889-ec849b8da659" providerId="AD" clId="Web-{86C04787-477E-4730-A502-BF73CE006A77}" dt="2024-08-14T17:15:10.477" v="61" actId="20577"/>
        <pc:sldMkLst>
          <pc:docMk/>
          <pc:sldMk cId="3362731369" sldId="260"/>
        </pc:sldMkLst>
        <pc:spChg chg="mod">
          <ac:chgData name="avni tiwari" userId="S::avni.tiwari@akshara.ac.in::b94420c7-5dff-46eb-8889-ec849b8da659" providerId="AD" clId="Web-{86C04787-477E-4730-A502-BF73CE006A77}" dt="2024-08-14T17:15:10.477" v="61" actId="20577"/>
          <ac:spMkLst>
            <pc:docMk/>
            <pc:sldMk cId="3362731369" sldId="260"/>
            <ac:spMk id="3" creationId="{B731BE03-8FFD-2F55-1D82-18F6AE7E02CC}"/>
          </ac:spMkLst>
        </pc:spChg>
      </pc:sldChg>
    </pc:docChg>
  </pc:docChgLst>
  <pc:docChgLst>
    <pc:chgData name="Guest User" userId="S::urn:spo:anon#316856bed891b0242785856ec2e5a13499ca5c75b6ef4d4439a8d2f4f194f8fb::" providerId="AD" clId="Web-{DE465B67-86E9-4E2E-304B-A677350D9B92}"/>
    <pc:docChg chg="modSld">
      <pc:chgData name="Guest User" userId="S::urn:spo:anon#316856bed891b0242785856ec2e5a13499ca5c75b6ef4d4439a8d2f4f194f8fb::" providerId="AD" clId="Web-{DE465B67-86E9-4E2E-304B-A677350D9B92}" dt="2024-08-15T07:21:51.320" v="0" actId="1076"/>
      <pc:docMkLst>
        <pc:docMk/>
      </pc:docMkLst>
      <pc:sldChg chg="modSp">
        <pc:chgData name="Guest User" userId="S::urn:spo:anon#316856bed891b0242785856ec2e5a13499ca5c75b6ef4d4439a8d2f4f194f8fb::" providerId="AD" clId="Web-{DE465B67-86E9-4E2E-304B-A677350D9B92}" dt="2024-08-15T07:21:51.320" v="0" actId="1076"/>
        <pc:sldMkLst>
          <pc:docMk/>
          <pc:sldMk cId="2593346947" sldId="256"/>
        </pc:sldMkLst>
        <pc:picChg chg="mod">
          <ac:chgData name="Guest User" userId="S::urn:spo:anon#316856bed891b0242785856ec2e5a13499ca5c75b6ef4d4439a8d2f4f194f8fb::" providerId="AD" clId="Web-{DE465B67-86E9-4E2E-304B-A677350D9B92}" dt="2024-08-15T07:21:51.320" v="0" actId="1076"/>
          <ac:picMkLst>
            <pc:docMk/>
            <pc:sldMk cId="2593346947" sldId="256"/>
            <ac:picMk id="4" creationId="{AACC3C90-B781-6296-3480-D0D6E09C7130}"/>
          </ac:picMkLst>
        </pc:picChg>
      </pc:sldChg>
    </pc:docChg>
  </pc:docChgLst>
  <pc:docChgLst>
    <pc:chgData name="viresh gurnani" userId="S::viresh@akshara.ac.in::3345cdde-78b8-4782-954d-ac40756814e8" providerId="AD" clId="Web-{FCF6041C-C686-4020-B614-28C9F2939178}"/>
    <pc:docChg chg="modSld">
      <pc:chgData name="viresh gurnani" userId="S::viresh@akshara.ac.in::3345cdde-78b8-4782-954d-ac40756814e8" providerId="AD" clId="Web-{FCF6041C-C686-4020-B614-28C9F2939178}" dt="2024-08-15T07:35:36.198" v="3" actId="1076"/>
      <pc:docMkLst>
        <pc:docMk/>
      </pc:docMkLst>
      <pc:sldChg chg="addSp delSp modSp">
        <pc:chgData name="viresh gurnani" userId="S::viresh@akshara.ac.in::3345cdde-78b8-4782-954d-ac40756814e8" providerId="AD" clId="Web-{FCF6041C-C686-4020-B614-28C9F2939178}" dt="2024-08-15T07:35:36.198" v="3" actId="1076"/>
        <pc:sldMkLst>
          <pc:docMk/>
          <pc:sldMk cId="2593346947" sldId="256"/>
        </pc:sldMkLst>
        <pc:picChg chg="mod">
          <ac:chgData name="viresh gurnani" userId="S::viresh@akshara.ac.in::3345cdde-78b8-4782-954d-ac40756814e8" providerId="AD" clId="Web-{FCF6041C-C686-4020-B614-28C9F2939178}" dt="2024-08-15T07:35:36.198" v="3" actId="1076"/>
          <ac:picMkLst>
            <pc:docMk/>
            <pc:sldMk cId="2593346947" sldId="256"/>
            <ac:picMk id="4" creationId="{AACC3C90-B781-6296-3480-D0D6E09C7130}"/>
          </ac:picMkLst>
        </pc:picChg>
        <pc:picChg chg="add del">
          <ac:chgData name="viresh gurnani" userId="S::viresh@akshara.ac.in::3345cdde-78b8-4782-954d-ac40756814e8" providerId="AD" clId="Web-{FCF6041C-C686-4020-B614-28C9F2939178}" dt="2024-08-15T07:35:00.071" v="2"/>
          <ac:picMkLst>
            <pc:docMk/>
            <pc:sldMk cId="2593346947" sldId="256"/>
            <ac:picMk id="5" creationId="{F607CF05-362B-C70C-C7EE-F5B573831665}"/>
          </ac:picMkLst>
        </pc:picChg>
      </pc:sldChg>
    </pc:docChg>
  </pc:docChgLst>
  <pc:docChgLst>
    <pc:chgData name="Guest User" userId="S::urn:spo:anon#316856bed891b0242785856ec2e5a13499ca5c75b6ef4d4439a8d2f4f194f8fb::" providerId="AD" clId="Web-{C31D6ED4-45A7-AD3C-3382-6E9F8878615A}"/>
    <pc:docChg chg="modSld">
      <pc:chgData name="Guest User" userId="S::urn:spo:anon#316856bed891b0242785856ec2e5a13499ca5c75b6ef4d4439a8d2f4f194f8fb::" providerId="AD" clId="Web-{C31D6ED4-45A7-AD3C-3382-6E9F8878615A}" dt="2024-08-14T16:56:05.697" v="0" actId="1076"/>
      <pc:docMkLst>
        <pc:docMk/>
      </pc:docMkLst>
      <pc:sldChg chg="modSp">
        <pc:chgData name="Guest User" userId="S::urn:spo:anon#316856bed891b0242785856ec2e5a13499ca5c75b6ef4d4439a8d2f4f194f8fb::" providerId="AD" clId="Web-{C31D6ED4-45A7-AD3C-3382-6E9F8878615A}" dt="2024-08-14T16:56:05.697" v="0" actId="1076"/>
        <pc:sldMkLst>
          <pc:docMk/>
          <pc:sldMk cId="4042949263" sldId="259"/>
        </pc:sldMkLst>
        <pc:picChg chg="mod">
          <ac:chgData name="Guest User" userId="S::urn:spo:anon#316856bed891b0242785856ec2e5a13499ca5c75b6ef4d4439a8d2f4f194f8fb::" providerId="AD" clId="Web-{C31D6ED4-45A7-AD3C-3382-6E9F8878615A}" dt="2024-08-14T16:56:05.697" v="0" actId="1076"/>
          <ac:picMkLst>
            <pc:docMk/>
            <pc:sldMk cId="4042949263" sldId="259"/>
            <ac:picMk id="2054" creationId="{533F83BB-E84F-1BE3-6AA3-B73D6C193634}"/>
          </ac:picMkLst>
        </pc:picChg>
      </pc:sldChg>
    </pc:docChg>
  </pc:docChgLst>
  <pc:docChgLst>
    <pc:chgData name="Guest User" userId="S::urn:spo:anon#859e2edc8af09837758fa4aea857ffdb5254426d5334c50f32811d9d664d54c1::" providerId="AD" clId="Web-{882C98D4-3CB3-87CF-D855-E92134696999}"/>
    <pc:docChg chg="addSld modSld">
      <pc:chgData name="Guest User" userId="S::urn:spo:anon#859e2edc8af09837758fa4aea857ffdb5254426d5334c50f32811d9d664d54c1::" providerId="AD" clId="Web-{882C98D4-3CB3-87CF-D855-E92134696999}" dt="2024-08-15T08:49:46.974" v="377"/>
      <pc:docMkLst>
        <pc:docMk/>
      </pc:docMkLst>
      <pc:sldChg chg="modSp">
        <pc:chgData name="Guest User" userId="S::urn:spo:anon#859e2edc8af09837758fa4aea857ffdb5254426d5334c50f32811d9d664d54c1::" providerId="AD" clId="Web-{882C98D4-3CB3-87CF-D855-E92134696999}" dt="2024-08-15T08:10:58.114" v="15" actId="20577"/>
        <pc:sldMkLst>
          <pc:docMk/>
          <pc:sldMk cId="2593346947" sldId="256"/>
        </pc:sldMkLst>
        <pc:spChg chg="mod">
          <ac:chgData name="Guest User" userId="S::urn:spo:anon#859e2edc8af09837758fa4aea857ffdb5254426d5334c50f32811d9d664d54c1::" providerId="AD" clId="Web-{882C98D4-3CB3-87CF-D855-E92134696999}" dt="2024-08-15T08:10:58.114" v="15" actId="20577"/>
          <ac:spMkLst>
            <pc:docMk/>
            <pc:sldMk cId="2593346947" sldId="256"/>
            <ac:spMk id="2" creationId="{B6E96417-B8F9-B47A-DC4C-F0F48793E859}"/>
          </ac:spMkLst>
        </pc:spChg>
        <pc:spChg chg="mod">
          <ac:chgData name="Guest User" userId="S::urn:spo:anon#859e2edc8af09837758fa4aea857ffdb5254426d5334c50f32811d9d664d54c1::" providerId="AD" clId="Web-{882C98D4-3CB3-87CF-D855-E92134696999}" dt="2024-08-15T08:10:45.551" v="12" actId="1076"/>
          <ac:spMkLst>
            <pc:docMk/>
            <pc:sldMk cId="2593346947" sldId="256"/>
            <ac:spMk id="3" creationId="{B48C7D64-179E-2319-9CF3-D0D8A1806E67}"/>
          </ac:spMkLst>
        </pc:spChg>
      </pc:sldChg>
      <pc:sldChg chg="addSp delSp modSp">
        <pc:chgData name="Guest User" userId="S::urn:spo:anon#859e2edc8af09837758fa4aea857ffdb5254426d5334c50f32811d9d664d54c1::" providerId="AD" clId="Web-{882C98D4-3CB3-87CF-D855-E92134696999}" dt="2024-08-15T08:49:46.974" v="377"/>
        <pc:sldMkLst>
          <pc:docMk/>
          <pc:sldMk cId="481759199" sldId="257"/>
        </pc:sldMkLst>
        <pc:spChg chg="add del mod">
          <ac:chgData name="Guest User" userId="S::urn:spo:anon#859e2edc8af09837758fa4aea857ffdb5254426d5334c50f32811d9d664d54c1::" providerId="AD" clId="Web-{882C98D4-3CB3-87CF-D855-E92134696999}" dt="2024-08-15T08:34:12.168" v="348"/>
          <ac:spMkLst>
            <pc:docMk/>
            <pc:sldMk cId="481759199" sldId="257"/>
            <ac:spMk id="3" creationId="{AFDB8958-0688-8E6C-848C-6EA05941017B}"/>
          </ac:spMkLst>
        </pc:spChg>
        <pc:spChg chg="add mod">
          <ac:chgData name="Guest User" userId="S::urn:spo:anon#859e2edc8af09837758fa4aea857ffdb5254426d5334c50f32811d9d664d54c1::" providerId="AD" clId="Web-{882C98D4-3CB3-87CF-D855-E92134696999}" dt="2024-08-15T08:34:55.481" v="353"/>
          <ac:spMkLst>
            <pc:docMk/>
            <pc:sldMk cId="481759199" sldId="257"/>
            <ac:spMk id="7" creationId="{F5079BD6-EBBC-1248-82CE-742967866875}"/>
          </ac:spMkLst>
        </pc:spChg>
        <pc:picChg chg="add mod">
          <ac:chgData name="Guest User" userId="S::urn:spo:anon#859e2edc8af09837758fa4aea857ffdb5254426d5334c50f32811d9d664d54c1::" providerId="AD" clId="Web-{882C98D4-3CB3-87CF-D855-E92134696999}" dt="2024-08-15T08:36:10.421" v="364" actId="1076"/>
          <ac:picMkLst>
            <pc:docMk/>
            <pc:sldMk cId="481759199" sldId="257"/>
            <ac:picMk id="5" creationId="{63E5D2CB-9B4B-4154-849C-930DBE1FA71B}"/>
          </ac:picMkLst>
        </pc:picChg>
        <pc:picChg chg="add del mod">
          <ac:chgData name="Guest User" userId="S::urn:spo:anon#859e2edc8af09837758fa4aea857ffdb5254426d5334c50f32811d9d664d54c1::" providerId="AD" clId="Web-{882C98D4-3CB3-87CF-D855-E92134696999}" dt="2024-08-15T08:49:46.974" v="377"/>
          <ac:picMkLst>
            <pc:docMk/>
            <pc:sldMk cId="481759199" sldId="257"/>
            <ac:picMk id="6" creationId="{277423B8-DF34-3592-446E-5A51D44FA14C}"/>
          </ac:picMkLst>
        </pc:picChg>
        <pc:picChg chg="mod">
          <ac:chgData name="Guest User" userId="S::urn:spo:anon#859e2edc8af09837758fa4aea857ffdb5254426d5334c50f32811d9d664d54c1::" providerId="AD" clId="Web-{882C98D4-3CB3-87CF-D855-E92134696999}" dt="2024-08-15T08:49:09.770" v="371"/>
          <ac:picMkLst>
            <pc:docMk/>
            <pc:sldMk cId="481759199" sldId="257"/>
            <ac:picMk id="1026" creationId="{7A338F46-31BE-6DF4-E985-AA09A14F43CB}"/>
          </ac:picMkLst>
        </pc:picChg>
      </pc:sldChg>
      <pc:sldChg chg="modSp">
        <pc:chgData name="Guest User" userId="S::urn:spo:anon#859e2edc8af09837758fa4aea857ffdb5254426d5334c50f32811d9d664d54c1::" providerId="AD" clId="Web-{882C98D4-3CB3-87CF-D855-E92134696999}" dt="2024-08-15T08:21:10.084" v="252" actId="20577"/>
        <pc:sldMkLst>
          <pc:docMk/>
          <pc:sldMk cId="3536480987" sldId="258"/>
        </pc:sldMkLst>
        <pc:spChg chg="mod">
          <ac:chgData name="Guest User" userId="S::urn:spo:anon#859e2edc8af09837758fa4aea857ffdb5254426d5334c50f32811d9d664d54c1::" providerId="AD" clId="Web-{882C98D4-3CB3-87CF-D855-E92134696999}" dt="2024-08-15T08:21:10.084" v="252" actId="20577"/>
          <ac:spMkLst>
            <pc:docMk/>
            <pc:sldMk cId="3536480987" sldId="258"/>
            <ac:spMk id="3" creationId="{A895A9B9-68DC-528D-7FA7-CECD5CC911A3}"/>
          </ac:spMkLst>
        </pc:spChg>
      </pc:sldChg>
      <pc:sldChg chg="addSp delSp modSp">
        <pc:chgData name="Guest User" userId="S::urn:spo:anon#859e2edc8af09837758fa4aea857ffdb5254426d5334c50f32811d9d664d54c1::" providerId="AD" clId="Web-{882C98D4-3CB3-87CF-D855-E92134696999}" dt="2024-08-15T08:32:47.712" v="341" actId="1076"/>
        <pc:sldMkLst>
          <pc:docMk/>
          <pc:sldMk cId="4042949263" sldId="259"/>
        </pc:sldMkLst>
        <pc:spChg chg="mod">
          <ac:chgData name="Guest User" userId="S::urn:spo:anon#859e2edc8af09837758fa4aea857ffdb5254426d5334c50f32811d9d664d54c1::" providerId="AD" clId="Web-{882C98D4-3CB3-87CF-D855-E92134696999}" dt="2024-08-15T08:32:09.289" v="334" actId="1076"/>
          <ac:spMkLst>
            <pc:docMk/>
            <pc:sldMk cId="4042949263" sldId="259"/>
            <ac:spMk id="3" creationId="{42C23D71-2256-E9A4-7F5D-8739643177E6}"/>
          </ac:spMkLst>
        </pc:spChg>
        <pc:spChg chg="add del mod">
          <ac:chgData name="Guest User" userId="S::urn:spo:anon#859e2edc8af09837758fa4aea857ffdb5254426d5334c50f32811d9d664d54c1::" providerId="AD" clId="Web-{882C98D4-3CB3-87CF-D855-E92134696999}" dt="2024-08-15T08:31:07.553" v="322"/>
          <ac:spMkLst>
            <pc:docMk/>
            <pc:sldMk cId="4042949263" sldId="259"/>
            <ac:spMk id="4" creationId="{3E85023E-ED60-23D1-887F-30D415280E2E}"/>
          </ac:spMkLst>
        </pc:spChg>
        <pc:spChg chg="add del mod">
          <ac:chgData name="Guest User" userId="S::urn:spo:anon#859e2edc8af09837758fa4aea857ffdb5254426d5334c50f32811d9d664d54c1::" providerId="AD" clId="Web-{882C98D4-3CB3-87CF-D855-E92134696999}" dt="2024-08-15T08:31:52.304" v="330"/>
          <ac:spMkLst>
            <pc:docMk/>
            <pc:sldMk cId="4042949263" sldId="259"/>
            <ac:spMk id="6" creationId="{D51B45BC-6BD6-810F-64D9-B4CCBE725397}"/>
          </ac:spMkLst>
        </pc:spChg>
        <pc:picChg chg="mod">
          <ac:chgData name="Guest User" userId="S::urn:spo:anon#859e2edc8af09837758fa4aea857ffdb5254426d5334c50f32811d9d664d54c1::" providerId="AD" clId="Web-{882C98D4-3CB3-87CF-D855-E92134696999}" dt="2024-08-15T08:31:16.319" v="325" actId="14100"/>
          <ac:picMkLst>
            <pc:docMk/>
            <pc:sldMk cId="4042949263" sldId="259"/>
            <ac:picMk id="2050" creationId="{1E7DB511-2691-55C2-0333-E1515E430291}"/>
          </ac:picMkLst>
        </pc:picChg>
        <pc:picChg chg="mod">
          <ac:chgData name="Guest User" userId="S::urn:spo:anon#859e2edc8af09837758fa4aea857ffdb5254426d5334c50f32811d9d664d54c1::" providerId="AD" clId="Web-{882C98D4-3CB3-87CF-D855-E92134696999}" dt="2024-08-15T08:32:03.258" v="333" actId="14100"/>
          <ac:picMkLst>
            <pc:docMk/>
            <pc:sldMk cId="4042949263" sldId="259"/>
            <ac:picMk id="2052" creationId="{135BBE55-AC37-9BCC-DA76-6F2B3C87E2D1}"/>
          </ac:picMkLst>
        </pc:picChg>
        <pc:picChg chg="mod">
          <ac:chgData name="Guest User" userId="S::urn:spo:anon#859e2edc8af09837758fa4aea857ffdb5254426d5334c50f32811d9d664d54c1::" providerId="AD" clId="Web-{882C98D4-3CB3-87CF-D855-E92134696999}" dt="2024-08-15T08:32:47.712" v="341" actId="1076"/>
          <ac:picMkLst>
            <pc:docMk/>
            <pc:sldMk cId="4042949263" sldId="259"/>
            <ac:picMk id="2054" creationId="{533F83BB-E84F-1BE3-6AA3-B73D6C193634}"/>
          </ac:picMkLst>
        </pc:picChg>
      </pc:sldChg>
      <pc:sldChg chg="modSp">
        <pc:chgData name="Guest User" userId="S::urn:spo:anon#859e2edc8af09837758fa4aea857ffdb5254426d5334c50f32811d9d664d54c1::" providerId="AD" clId="Web-{882C98D4-3CB3-87CF-D855-E92134696999}" dt="2024-08-15T08:23:36.650" v="273" actId="20577"/>
        <pc:sldMkLst>
          <pc:docMk/>
          <pc:sldMk cId="3362731369" sldId="260"/>
        </pc:sldMkLst>
        <pc:spChg chg="mod">
          <ac:chgData name="Guest User" userId="S::urn:spo:anon#859e2edc8af09837758fa4aea857ffdb5254426d5334c50f32811d9d664d54c1::" providerId="AD" clId="Web-{882C98D4-3CB3-87CF-D855-E92134696999}" dt="2024-08-15T08:23:36.650" v="273" actId="20577"/>
          <ac:spMkLst>
            <pc:docMk/>
            <pc:sldMk cId="3362731369" sldId="260"/>
            <ac:spMk id="3" creationId="{B731BE03-8FFD-2F55-1D82-18F6AE7E02CC}"/>
          </ac:spMkLst>
        </pc:spChg>
        <pc:picChg chg="mod">
          <ac:chgData name="Guest User" userId="S::urn:spo:anon#859e2edc8af09837758fa4aea857ffdb5254426d5334c50f32811d9d664d54c1::" providerId="AD" clId="Web-{882C98D4-3CB3-87CF-D855-E92134696999}" dt="2024-08-15T08:22:28.211" v="257" actId="1076"/>
          <ac:picMkLst>
            <pc:docMk/>
            <pc:sldMk cId="3362731369" sldId="260"/>
            <ac:picMk id="2" creationId="{1FE5622F-A40F-403F-A53C-F14AC7B0E899}"/>
          </ac:picMkLst>
        </pc:picChg>
      </pc:sldChg>
      <pc:sldChg chg="modSp">
        <pc:chgData name="Guest User" userId="S::urn:spo:anon#859e2edc8af09837758fa4aea857ffdb5254426d5334c50f32811d9d664d54c1::" providerId="AD" clId="Web-{882C98D4-3CB3-87CF-D855-E92134696999}" dt="2024-08-15T08:27:01" v="288" actId="20577"/>
        <pc:sldMkLst>
          <pc:docMk/>
          <pc:sldMk cId="3329532950" sldId="261"/>
        </pc:sldMkLst>
        <pc:spChg chg="mod">
          <ac:chgData name="Guest User" userId="S::urn:spo:anon#859e2edc8af09837758fa4aea857ffdb5254426d5334c50f32811d9d664d54c1::" providerId="AD" clId="Web-{882C98D4-3CB3-87CF-D855-E92134696999}" dt="2024-08-15T08:27:01" v="288" actId="20577"/>
          <ac:spMkLst>
            <pc:docMk/>
            <pc:sldMk cId="3329532950" sldId="261"/>
            <ac:spMk id="3" creationId="{94CF7B30-1808-0111-10BE-68A42E6A979B}"/>
          </ac:spMkLst>
        </pc:spChg>
      </pc:sldChg>
      <pc:sldChg chg="addSp delSp modSp">
        <pc:chgData name="Guest User" userId="S::urn:spo:anon#859e2edc8af09837758fa4aea857ffdb5254426d5334c50f32811d9d664d54c1::" providerId="AD" clId="Web-{882C98D4-3CB3-87CF-D855-E92134696999}" dt="2024-08-15T08:29:57.598" v="317" actId="14100"/>
        <pc:sldMkLst>
          <pc:docMk/>
          <pc:sldMk cId="2713220563" sldId="262"/>
        </pc:sldMkLst>
        <pc:spChg chg="add del mod">
          <ac:chgData name="Guest User" userId="S::urn:spo:anon#859e2edc8af09837758fa4aea857ffdb5254426d5334c50f32811d9d664d54c1::" providerId="AD" clId="Web-{882C98D4-3CB3-87CF-D855-E92134696999}" dt="2024-08-15T08:29:46.301" v="314"/>
          <ac:spMkLst>
            <pc:docMk/>
            <pc:sldMk cId="2713220563" sldId="262"/>
            <ac:spMk id="2" creationId="{89D24CDA-B66E-59CB-519A-3162C39F3555}"/>
          </ac:spMkLst>
        </pc:spChg>
        <pc:spChg chg="mod">
          <ac:chgData name="Guest User" userId="S::urn:spo:anon#859e2edc8af09837758fa4aea857ffdb5254426d5334c50f32811d9d664d54c1::" providerId="AD" clId="Web-{882C98D4-3CB3-87CF-D855-E92134696999}" dt="2024-08-15T08:28:59.987" v="308" actId="20577"/>
          <ac:spMkLst>
            <pc:docMk/>
            <pc:sldMk cId="2713220563" sldId="262"/>
            <ac:spMk id="3" creationId="{8872A3DC-E697-FD28-99AB-8B3543D4FAC5}"/>
          </ac:spMkLst>
        </pc:spChg>
        <pc:picChg chg="mod">
          <ac:chgData name="Guest User" userId="S::urn:spo:anon#859e2edc8af09837758fa4aea857ffdb5254426d5334c50f32811d9d664d54c1::" providerId="AD" clId="Web-{882C98D4-3CB3-87CF-D855-E92134696999}" dt="2024-08-15T08:29:57.598" v="317" actId="14100"/>
          <ac:picMkLst>
            <pc:docMk/>
            <pc:sldMk cId="2713220563" sldId="262"/>
            <ac:picMk id="4" creationId="{9CF84035-C520-EC01-4DF7-A2D712F28807}"/>
          </ac:picMkLst>
        </pc:picChg>
      </pc:sldChg>
      <pc:sldChg chg="delSp modSp">
        <pc:chgData name="Guest User" userId="S::urn:spo:anon#859e2edc8af09837758fa4aea857ffdb5254426d5334c50f32811d9d664d54c1::" providerId="AD" clId="Web-{882C98D4-3CB3-87CF-D855-E92134696999}" dt="2024-08-15T08:11:17.708" v="19" actId="20577"/>
        <pc:sldMkLst>
          <pc:docMk/>
          <pc:sldMk cId="1601828132" sldId="269"/>
        </pc:sldMkLst>
        <pc:spChg chg="mod">
          <ac:chgData name="Guest User" userId="S::urn:spo:anon#859e2edc8af09837758fa4aea857ffdb5254426d5334c50f32811d9d664d54c1::" providerId="AD" clId="Web-{882C98D4-3CB3-87CF-D855-E92134696999}" dt="2024-08-15T08:11:17.708" v="19" actId="20577"/>
          <ac:spMkLst>
            <pc:docMk/>
            <pc:sldMk cId="1601828132" sldId="269"/>
            <ac:spMk id="3" creationId="{00000000-0000-0000-0000-000000000000}"/>
          </ac:spMkLst>
        </pc:spChg>
        <pc:picChg chg="del">
          <ac:chgData name="Guest User" userId="S::urn:spo:anon#859e2edc8af09837758fa4aea857ffdb5254426d5334c50f32811d9d664d54c1::" providerId="AD" clId="Web-{882C98D4-3CB3-87CF-D855-E92134696999}" dt="2024-08-15T08:11:04.474" v="16"/>
          <ac:picMkLst>
            <pc:docMk/>
            <pc:sldMk cId="1601828132" sldId="269"/>
            <ac:picMk id="2050" creationId="{00000000-0000-0000-0000-000000000000}"/>
          </ac:picMkLst>
        </pc:picChg>
        <pc:picChg chg="del">
          <ac:chgData name="Guest User" userId="S::urn:spo:anon#859e2edc8af09837758fa4aea857ffdb5254426d5334c50f32811d9d664d54c1::" providerId="AD" clId="Web-{882C98D4-3CB3-87CF-D855-E92134696999}" dt="2024-08-15T08:11:06.817" v="17"/>
          <ac:picMkLst>
            <pc:docMk/>
            <pc:sldMk cId="1601828132" sldId="269"/>
            <ac:picMk id="2051" creationId="{00000000-0000-0000-0000-000000000000}"/>
          </ac:picMkLst>
        </pc:picChg>
      </pc:sldChg>
      <pc:sldChg chg="modSp add replId">
        <pc:chgData name="Guest User" userId="S::urn:spo:anon#859e2edc8af09837758fa4aea857ffdb5254426d5334c50f32811d9d664d54c1::" providerId="AD" clId="Web-{882C98D4-3CB3-87CF-D855-E92134696999}" dt="2024-08-15T08:27:43.157" v="299" actId="20577"/>
        <pc:sldMkLst>
          <pc:docMk/>
          <pc:sldMk cId="1317582770" sldId="270"/>
        </pc:sldMkLst>
        <pc:spChg chg="mod">
          <ac:chgData name="Guest User" userId="S::urn:spo:anon#859e2edc8af09837758fa4aea857ffdb5254426d5334c50f32811d9d664d54c1::" providerId="AD" clId="Web-{882C98D4-3CB3-87CF-D855-E92134696999}" dt="2024-08-15T08:27:43.157" v="299" actId="20577"/>
          <ac:spMkLst>
            <pc:docMk/>
            <pc:sldMk cId="1317582770" sldId="270"/>
            <ac:spMk id="3" creationId="{94CF7B30-1808-0111-10BE-68A42E6A979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C9726B-3078-48F4-B100-310E5282FE21}" type="datetimeFigureOut">
              <a:rPr lang="en-IN" smtClean="0"/>
              <a:t>19-08-2024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42342-B77F-4A68-A7D4-849CE4674616}" type="slidenum">
              <a:rPr lang="en-IN" smtClean="0"/>
              <a:t>‹#›</a:t>
            </a:fld>
            <a:endParaRPr lang="en-IN"/>
          </a:p>
        </p:txBody>
      </p:sp>
    </p:spTree>
    <p:extLst>
      <p:ext uri="{BB962C8B-B14F-4D97-AF65-F5344CB8AC3E}">
        <p14:creationId xmlns:p14="http://schemas.microsoft.com/office/powerpoint/2010/main" val="2028894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38D8C2A-CAE8-4C81-91CD-F472E8BE64D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2164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388D2-A975-4B44-AD04-346DC9B66FAE}"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232320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208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9369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3061452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6674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6028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9578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541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49109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026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1388D2-A975-4B44-AD04-346DC9B66FAE}"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1733175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1388D2-A975-4B44-AD04-346DC9B66FAE}" type="datetimeFigureOut">
              <a:rPr lang="en-IN" smtClean="0"/>
              <a:t>19-08-2024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8D8C2A-CAE8-4C81-91CD-F472E8BE64D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63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1388D2-A975-4B44-AD04-346DC9B66FAE}" type="datetimeFigureOut">
              <a:rPr lang="en-IN" smtClean="0"/>
              <a:t>19-08-2024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8D8C2A-CAE8-4C81-91CD-F472E8BE64D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78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388D2-A975-4B44-AD04-346DC9B66FAE}" type="datetimeFigureOut">
              <a:rPr lang="en-IN" smtClean="0"/>
              <a:t>19-08-2024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288106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388D2-A975-4B44-AD04-346DC9B66FAE}"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5556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388D2-A975-4B44-AD04-346DC9B66FAE}"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346139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1388D2-A975-4B44-AD04-346DC9B66FAE}" type="datetimeFigureOut">
              <a:rPr lang="en-IN" smtClean="0"/>
              <a:t>19-08-2024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8D8C2A-CAE8-4C81-91CD-F472E8BE64DC}" type="slidenum">
              <a:rPr lang="en-IN" smtClean="0"/>
              <a:t>‹#›</a:t>
            </a:fld>
            <a:endParaRPr lang="en-IN"/>
          </a:p>
        </p:txBody>
      </p:sp>
    </p:spTree>
    <p:extLst>
      <p:ext uri="{BB962C8B-B14F-4D97-AF65-F5344CB8AC3E}">
        <p14:creationId xmlns:p14="http://schemas.microsoft.com/office/powerpoint/2010/main" val="1725244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DC4CD8-FFF8-DAD6-11F8-70FD2E70DB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0663" y="500332"/>
            <a:ext cx="10334445" cy="491706"/>
          </a:xfrm>
          <a:prstGeom prst="rect">
            <a:avLst/>
          </a:prstGeom>
          <a:noFill/>
        </p:spPr>
      </p:pic>
      <p:sp>
        <p:nvSpPr>
          <p:cNvPr id="7" name="TextBox 6">
            <a:extLst>
              <a:ext uri="{FF2B5EF4-FFF2-40B4-BE49-F238E27FC236}">
                <a16:creationId xmlns:a16="http://schemas.microsoft.com/office/drawing/2014/main" id="{F5079BD6-EBBC-1248-82CE-742967866875}"/>
              </a:ext>
            </a:extLst>
          </p:cNvPr>
          <p:cNvSpPr txBox="1"/>
          <p:nvPr/>
        </p:nvSpPr>
        <p:spPr>
          <a:xfrm>
            <a:off x="1981200" y="6515100"/>
            <a:ext cx="8229600" cy="317500"/>
          </a:xfrm>
          <a:prstGeom prst="rect">
            <a:avLst/>
          </a:prstGeom>
        </p:spPr>
        <p:txBody>
          <a:bodyPr>
            <a:normAutofit fontScale="92500" lnSpcReduction="20000"/>
          </a:bodyPr>
          <a:lstStyle/>
          <a:p>
            <a:endParaRPr lang="en-US" dirty="0"/>
          </a:p>
        </p:txBody>
      </p:sp>
      <p:pic>
        <p:nvPicPr>
          <p:cNvPr id="3" name="Picture 2"/>
          <p:cNvPicPr>
            <a:picLocks noChangeAspect="1"/>
          </p:cNvPicPr>
          <p:nvPr/>
        </p:nvPicPr>
        <p:blipFill>
          <a:blip r:embed="rId3"/>
          <a:stretch>
            <a:fillRect/>
          </a:stretch>
        </p:blipFill>
        <p:spPr>
          <a:xfrm>
            <a:off x="7411453" y="2892626"/>
            <a:ext cx="3898575" cy="2765224"/>
          </a:xfrm>
          <a:prstGeom prst="rect">
            <a:avLst/>
          </a:prstGeom>
        </p:spPr>
      </p:pic>
      <p:sp>
        <p:nvSpPr>
          <p:cNvPr id="8" name="TextBox 7">
            <a:extLst>
              <a:ext uri="{FF2B5EF4-FFF2-40B4-BE49-F238E27FC236}">
                <a16:creationId xmlns:a16="http://schemas.microsoft.com/office/drawing/2014/main" id="{B4129A96-8DFA-DBB7-2EB5-DBE115F9D0EC}"/>
              </a:ext>
            </a:extLst>
          </p:cNvPr>
          <p:cNvSpPr txBox="1"/>
          <p:nvPr/>
        </p:nvSpPr>
        <p:spPr>
          <a:xfrm>
            <a:off x="4446698" y="992277"/>
            <a:ext cx="3442374" cy="707886"/>
          </a:xfrm>
          <a:prstGeom prst="rect">
            <a:avLst/>
          </a:prstGeom>
          <a:noFill/>
        </p:spPr>
        <p:txBody>
          <a:bodyPr wrap="square">
            <a:spAutoFit/>
          </a:bodyPr>
          <a:lstStyle/>
          <a:p>
            <a:r>
              <a:rPr lang="en-IN" sz="4000" dirty="0">
                <a:latin typeface="Algerian" panose="04020705040A02060702" pitchFamily="82" charset="0"/>
              </a:rPr>
              <a:t>Hibiscus</a:t>
            </a:r>
          </a:p>
        </p:txBody>
      </p:sp>
      <p:pic>
        <p:nvPicPr>
          <p:cNvPr id="9" name="Picture 8">
            <a:extLst>
              <a:ext uri="{FF2B5EF4-FFF2-40B4-BE49-F238E27FC236}">
                <a16:creationId xmlns:a16="http://schemas.microsoft.com/office/drawing/2014/main" id="{254F5FBA-C724-2480-9836-F0F6A5FD7EA4}"/>
              </a:ext>
            </a:extLst>
          </p:cNvPr>
          <p:cNvPicPr>
            <a:picLocks noChangeAspect="1"/>
          </p:cNvPicPr>
          <p:nvPr/>
        </p:nvPicPr>
        <p:blipFill>
          <a:blip r:embed="rId4"/>
          <a:stretch>
            <a:fillRect/>
          </a:stretch>
        </p:blipFill>
        <p:spPr>
          <a:xfrm>
            <a:off x="4610500" y="2593406"/>
            <a:ext cx="2666199" cy="3064443"/>
          </a:xfrm>
          <a:prstGeom prst="rect">
            <a:avLst/>
          </a:prstGeom>
        </p:spPr>
      </p:pic>
      <p:pic>
        <p:nvPicPr>
          <p:cNvPr id="10" name="Picture 9">
            <a:extLst>
              <a:ext uri="{FF2B5EF4-FFF2-40B4-BE49-F238E27FC236}">
                <a16:creationId xmlns:a16="http://schemas.microsoft.com/office/drawing/2014/main" id="{769EFF6E-C985-9B10-7910-F88DAB01AA52}"/>
              </a:ext>
            </a:extLst>
          </p:cNvPr>
          <p:cNvPicPr>
            <a:picLocks noChangeAspect="1"/>
          </p:cNvPicPr>
          <p:nvPr/>
        </p:nvPicPr>
        <p:blipFill>
          <a:blip r:embed="rId5"/>
          <a:stretch>
            <a:fillRect/>
          </a:stretch>
        </p:blipFill>
        <p:spPr>
          <a:xfrm>
            <a:off x="7411453" y="1328477"/>
            <a:ext cx="3898575" cy="1600144"/>
          </a:xfrm>
          <a:prstGeom prst="rect">
            <a:avLst/>
          </a:prstGeom>
        </p:spPr>
      </p:pic>
      <p:pic>
        <p:nvPicPr>
          <p:cNvPr id="11" name="Picture 10">
            <a:extLst>
              <a:ext uri="{FF2B5EF4-FFF2-40B4-BE49-F238E27FC236}">
                <a16:creationId xmlns:a16="http://schemas.microsoft.com/office/drawing/2014/main" id="{156A190C-DFE3-746C-BA5A-DD5D8BCFB152}"/>
              </a:ext>
            </a:extLst>
          </p:cNvPr>
          <p:cNvPicPr>
            <a:picLocks noChangeAspect="1"/>
          </p:cNvPicPr>
          <p:nvPr/>
        </p:nvPicPr>
        <p:blipFill>
          <a:blip r:embed="rId6"/>
          <a:stretch>
            <a:fillRect/>
          </a:stretch>
        </p:blipFill>
        <p:spPr>
          <a:xfrm>
            <a:off x="1000663" y="2107933"/>
            <a:ext cx="3317871" cy="3549916"/>
          </a:xfrm>
          <a:prstGeom prst="rect">
            <a:avLst/>
          </a:prstGeom>
        </p:spPr>
      </p:pic>
    </p:spTree>
    <p:extLst>
      <p:ext uri="{BB962C8B-B14F-4D97-AF65-F5344CB8AC3E}">
        <p14:creationId xmlns:p14="http://schemas.microsoft.com/office/powerpoint/2010/main" val="481759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95A9B9-68DC-528D-7FA7-CECD5CC911A3}"/>
              </a:ext>
            </a:extLst>
          </p:cNvPr>
          <p:cNvSpPr txBox="1"/>
          <p:nvPr/>
        </p:nvSpPr>
        <p:spPr>
          <a:xfrm>
            <a:off x="888521" y="1199072"/>
            <a:ext cx="10636370" cy="4124206"/>
          </a:xfrm>
          <a:prstGeom prst="rect">
            <a:avLst/>
          </a:prstGeom>
          <a:noFill/>
        </p:spPr>
        <p:txBody>
          <a:bodyPr wrap="square" lIns="91440" tIns="45720" rIns="91440" bIns="45720" anchor="t">
            <a:spAutoFit/>
          </a:bodyPr>
          <a:lstStyle/>
          <a:p>
            <a:endParaRPr lang="en-US" b="0" i="0" dirty="0">
              <a:solidFill>
                <a:srgbClr val="474747"/>
              </a:solidFill>
              <a:effectLst/>
              <a:highlight>
                <a:srgbClr val="FFFFFF"/>
              </a:highlight>
              <a:latin typeface="Google Sans"/>
            </a:endParaRPr>
          </a:p>
          <a:p>
            <a:r>
              <a:rPr lang="en-US" sz="2400" dirty="0">
                <a:solidFill>
                  <a:srgbClr val="FF0000"/>
                </a:solidFill>
                <a:highlight>
                  <a:srgbClr val="FFFFFF"/>
                </a:highlight>
                <a:latin typeface="Times New Roman"/>
                <a:cs typeface="Times New Roman"/>
              </a:rPr>
              <a:t>Common Name      </a:t>
            </a:r>
            <a:r>
              <a:rPr lang="en-US" sz="2400" dirty="0">
                <a:solidFill>
                  <a:srgbClr val="474747"/>
                </a:solidFill>
                <a:highlight>
                  <a:srgbClr val="FFFFFF"/>
                </a:highlight>
                <a:latin typeface="Times New Roman"/>
                <a:cs typeface="Times New Roman"/>
              </a:rPr>
              <a:t>:     </a:t>
            </a:r>
            <a:r>
              <a:rPr lang="en-US" sz="2000" dirty="0">
                <a:solidFill>
                  <a:srgbClr val="474747"/>
                </a:solidFill>
                <a:highlight>
                  <a:srgbClr val="FFFFFF"/>
                </a:highlight>
                <a:latin typeface="Times New Roman"/>
                <a:cs typeface="Times New Roman"/>
              </a:rPr>
              <a:t>Hibiscus</a:t>
            </a:r>
            <a:endParaRPr lang="en-US" sz="2000" dirty="0">
              <a:solidFill>
                <a:srgbClr val="474747"/>
              </a:solidFill>
              <a:highlight>
                <a:srgbClr val="FFFFFF"/>
              </a:highlight>
              <a:latin typeface="Times New Roman" panose="02020603050405020304" pitchFamily="18" charset="0"/>
              <a:cs typeface="Times New Roman" panose="02020603050405020304" pitchFamily="18" charset="0"/>
            </a:endParaRPr>
          </a:p>
          <a:p>
            <a:r>
              <a:rPr lang="en-US" sz="2400" b="0" i="0" dirty="0">
                <a:solidFill>
                  <a:srgbClr val="FF0000"/>
                </a:solidFill>
                <a:effectLst/>
                <a:highlight>
                  <a:srgbClr val="FFFFFF"/>
                </a:highlight>
                <a:latin typeface="Times New Roman"/>
                <a:cs typeface="Times New Roman"/>
              </a:rPr>
              <a:t>Scientific Name     </a:t>
            </a:r>
            <a:r>
              <a:rPr lang="en-US" sz="2400" dirty="0">
                <a:solidFill>
                  <a:srgbClr val="FF0000"/>
                </a:solidFill>
                <a:highlight>
                  <a:srgbClr val="FFFFFF"/>
                </a:highlight>
                <a:latin typeface="Times New Roman"/>
                <a:cs typeface="Times New Roman"/>
              </a:rPr>
              <a:t> </a:t>
            </a:r>
            <a:r>
              <a:rPr lang="en-US" sz="2400" dirty="0">
                <a:solidFill>
                  <a:srgbClr val="474747"/>
                </a:solidFill>
                <a:highlight>
                  <a:srgbClr val="FFFFFF"/>
                </a:highlight>
                <a:latin typeface="Times New Roman"/>
                <a:cs typeface="Times New Roman"/>
              </a:rPr>
              <a:t>:     </a:t>
            </a:r>
            <a:r>
              <a:rPr lang="en-US" sz="2400" i="1" dirty="0">
                <a:solidFill>
                  <a:srgbClr val="474747"/>
                </a:solidFill>
                <a:highlight>
                  <a:srgbClr val="FFFFFF"/>
                </a:highlight>
                <a:latin typeface="Times New Roman"/>
                <a:cs typeface="Times New Roman"/>
              </a:rPr>
              <a:t>Hibiscus </a:t>
            </a:r>
            <a:r>
              <a:rPr lang="en-US" sz="2400" i="1" dirty="0" err="1">
                <a:solidFill>
                  <a:srgbClr val="474747"/>
                </a:solidFill>
                <a:highlight>
                  <a:srgbClr val="FFFFFF"/>
                </a:highlight>
                <a:latin typeface="Times New Roman"/>
                <a:cs typeface="Times New Roman"/>
              </a:rPr>
              <a:t>rosa-sinensis</a:t>
            </a:r>
            <a:endParaRPr lang="en-US" sz="2000" b="0" i="1" dirty="0">
              <a:effectLst/>
              <a:highlight>
                <a:srgbClr val="FFFFFF"/>
              </a:highlight>
              <a:latin typeface="Times New Roman" panose="02020603050405020304" pitchFamily="18" charset="0"/>
              <a:cs typeface="Times New Roman" panose="02020603050405020304" pitchFamily="18" charset="0"/>
            </a:endParaRPr>
          </a:p>
          <a:p>
            <a:r>
              <a:rPr lang="en-US" sz="2400" b="0" i="0" dirty="0">
                <a:solidFill>
                  <a:srgbClr val="FF0000"/>
                </a:solidFill>
                <a:effectLst/>
                <a:highlight>
                  <a:srgbClr val="FFFFFF"/>
                </a:highlight>
                <a:latin typeface="Times New Roman"/>
                <a:cs typeface="Times New Roman"/>
              </a:rPr>
              <a:t>Family</a:t>
            </a:r>
            <a:r>
              <a:rPr lang="en-US" sz="2400" b="0" i="0" dirty="0">
                <a:solidFill>
                  <a:srgbClr val="474747"/>
                </a:solidFill>
                <a:effectLst/>
                <a:highlight>
                  <a:srgbClr val="FFFFFF"/>
                </a:highlight>
                <a:latin typeface="Times New Roman"/>
                <a:cs typeface="Times New Roman"/>
              </a:rPr>
              <a:t>                    :    </a:t>
            </a:r>
            <a:r>
              <a:rPr lang="en-US" sz="2400" dirty="0">
                <a:solidFill>
                  <a:srgbClr val="474747"/>
                </a:solidFill>
                <a:highlight>
                  <a:srgbClr val="FFFFFF"/>
                </a:highlight>
                <a:latin typeface="Times New Roman"/>
                <a:cs typeface="Times New Roman"/>
              </a:rPr>
              <a:t>  </a:t>
            </a:r>
            <a:r>
              <a:rPr lang="en-US" sz="2400" dirty="0" err="1">
                <a:solidFill>
                  <a:srgbClr val="474747"/>
                </a:solidFill>
                <a:highlight>
                  <a:srgbClr val="FFFFFF"/>
                </a:highlight>
                <a:latin typeface="Times New Roman"/>
                <a:cs typeface="Times New Roman"/>
              </a:rPr>
              <a:t>Malvaceae</a:t>
            </a:r>
            <a:endParaRPr lang="en-US" sz="2000" b="0" i="0" dirty="0">
              <a:solidFill>
                <a:srgbClr val="474747"/>
              </a:solidFill>
              <a:effectLst/>
              <a:highlight>
                <a:srgbClr val="FFFFFF"/>
              </a:highlight>
              <a:latin typeface="Times New Roman"/>
              <a:cs typeface="Times New Roman"/>
            </a:endParaRPr>
          </a:p>
          <a:p>
            <a:r>
              <a:rPr lang="en-US" sz="2400" dirty="0">
                <a:solidFill>
                  <a:srgbClr val="FF0000"/>
                </a:solidFill>
                <a:highlight>
                  <a:srgbClr val="FFFFFF"/>
                </a:highlight>
                <a:latin typeface="Times New Roman"/>
                <a:cs typeface="Times New Roman"/>
              </a:rPr>
              <a:t>Habit  </a:t>
            </a:r>
            <a:r>
              <a:rPr lang="en-US" sz="2400" dirty="0">
                <a:solidFill>
                  <a:srgbClr val="474747"/>
                </a:solidFill>
                <a:highlight>
                  <a:srgbClr val="FFFFFF"/>
                </a:highlight>
                <a:latin typeface="Times New Roman"/>
                <a:cs typeface="Times New Roman"/>
              </a:rPr>
              <a:t>                    :   </a:t>
            </a:r>
            <a:r>
              <a:rPr lang="en-US" sz="2400" dirty="0">
                <a:solidFill>
                  <a:srgbClr val="474747"/>
                </a:solidFill>
                <a:latin typeface="Times New Roman"/>
                <a:cs typeface="Times New Roman"/>
              </a:rPr>
              <a:t> </a:t>
            </a:r>
            <a:r>
              <a:rPr lang="en-US" sz="2000" dirty="0">
                <a:solidFill>
                  <a:srgbClr val="474747"/>
                </a:solidFill>
                <a:latin typeface="Times New Roman"/>
                <a:cs typeface="Times New Roman"/>
              </a:rPr>
              <a:t>Hibiscus </a:t>
            </a:r>
            <a:r>
              <a:rPr lang="en-US" sz="2000" dirty="0" err="1">
                <a:solidFill>
                  <a:srgbClr val="474747"/>
                </a:solidFill>
                <a:latin typeface="Times New Roman"/>
                <a:cs typeface="Times New Roman"/>
              </a:rPr>
              <a:t>rosa-sinensis</a:t>
            </a:r>
            <a:r>
              <a:rPr lang="en-US" sz="2000" dirty="0">
                <a:solidFill>
                  <a:srgbClr val="474747"/>
                </a:solidFill>
                <a:latin typeface="Times New Roman"/>
                <a:cs typeface="Times New Roman"/>
              </a:rPr>
              <a:t> grows as a shrub to small tree to 5 m in height. The leaves are arranged alternately, to 15 cm long, ovate with an acute/acuminate leaf apex, crenate margin and rounded leaf base. The complete, perfect, actinomorphic flowers are solitary or in pairs in leaf axils.</a:t>
            </a:r>
          </a:p>
          <a:p>
            <a:r>
              <a:rPr lang="en-US" sz="2400" dirty="0">
                <a:solidFill>
                  <a:srgbClr val="FF0000"/>
                </a:solidFill>
                <a:highlight>
                  <a:srgbClr val="FFFFFF"/>
                </a:highlight>
                <a:latin typeface="Times New Roman"/>
                <a:cs typeface="Times New Roman"/>
              </a:rPr>
              <a:t>Distribution</a:t>
            </a:r>
            <a:r>
              <a:rPr lang="en-US" sz="2800" dirty="0">
                <a:solidFill>
                  <a:srgbClr val="474747"/>
                </a:solidFill>
                <a:highlight>
                  <a:srgbClr val="FFFFFF"/>
                </a:highlight>
                <a:latin typeface="Times New Roman"/>
                <a:cs typeface="Times New Roman"/>
              </a:rPr>
              <a:t>        :    </a:t>
            </a:r>
            <a:r>
              <a:rPr lang="en-US" sz="2800" dirty="0">
                <a:solidFill>
                  <a:srgbClr val="474747"/>
                </a:solidFill>
                <a:latin typeface="Times New Roman"/>
                <a:cs typeface="Times New Roman"/>
              </a:rPr>
              <a:t> </a:t>
            </a:r>
            <a:r>
              <a:rPr lang="en-US" sz="2000" dirty="0">
                <a:solidFill>
                  <a:srgbClr val="474747"/>
                </a:solidFill>
                <a:latin typeface="Times New Roman"/>
                <a:cs typeface="Times New Roman"/>
              </a:rPr>
              <a:t>It is widely distributed in following countries: India (south western regions), Sri-Lanka (tropical regions), Thailand, South Africa, </a:t>
            </a:r>
            <a:r>
              <a:rPr lang="en-US" sz="2000" dirty="0" err="1">
                <a:solidFill>
                  <a:srgbClr val="474747"/>
                </a:solidFill>
                <a:latin typeface="Times New Roman"/>
                <a:cs typeface="Times New Roman"/>
              </a:rPr>
              <a:t>Phillipines</a:t>
            </a:r>
            <a:r>
              <a:rPr lang="en-US" sz="2000" dirty="0">
                <a:solidFill>
                  <a:srgbClr val="474747"/>
                </a:solidFill>
                <a:latin typeface="Times New Roman"/>
                <a:cs typeface="Times New Roman"/>
              </a:rPr>
              <a:t>, Myanmar, China and Pakistan. Hibiscus </a:t>
            </a:r>
            <a:r>
              <a:rPr lang="en-US" sz="2000" dirty="0" err="1">
                <a:solidFill>
                  <a:srgbClr val="474747"/>
                </a:solidFill>
                <a:latin typeface="Times New Roman"/>
                <a:cs typeface="Times New Roman"/>
              </a:rPr>
              <a:t>rosa-sinensis</a:t>
            </a:r>
            <a:r>
              <a:rPr lang="en-US" sz="2000" dirty="0">
                <a:solidFill>
                  <a:srgbClr val="474747"/>
                </a:solidFill>
                <a:latin typeface="Times New Roman"/>
                <a:cs typeface="Times New Roman"/>
              </a:rPr>
              <a:t> is a perennial shrub having tap root system. Its leaves are 6 to 15 cm long and 2 to 5 cm wide.  </a:t>
            </a:r>
          </a:p>
        </p:txBody>
      </p:sp>
      <p:pic>
        <p:nvPicPr>
          <p:cNvPr id="2" name="Picture 1">
            <a:extLst>
              <a:ext uri="{FF2B5EF4-FFF2-40B4-BE49-F238E27FC236}">
                <a16:creationId xmlns:a16="http://schemas.microsoft.com/office/drawing/2014/main" id="{1205C1AC-A87D-2DAA-8189-65632B158D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630" y="667829"/>
            <a:ext cx="10636370" cy="608880"/>
          </a:xfrm>
          <a:prstGeom prst="rect">
            <a:avLst/>
          </a:prstGeom>
          <a:noFill/>
        </p:spPr>
      </p:pic>
    </p:spTree>
    <p:extLst>
      <p:ext uri="{BB962C8B-B14F-4D97-AF65-F5344CB8AC3E}">
        <p14:creationId xmlns:p14="http://schemas.microsoft.com/office/powerpoint/2010/main" val="353648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31BE03-8FFD-2F55-1D82-18F6AE7E02CC}"/>
              </a:ext>
            </a:extLst>
          </p:cNvPr>
          <p:cNvSpPr txBox="1"/>
          <p:nvPr/>
        </p:nvSpPr>
        <p:spPr>
          <a:xfrm>
            <a:off x="481264" y="914400"/>
            <a:ext cx="11309684" cy="5386090"/>
          </a:xfrm>
          <a:prstGeom prst="rect">
            <a:avLst/>
          </a:prstGeom>
          <a:noFill/>
        </p:spPr>
        <p:txBody>
          <a:bodyPr wrap="square" lIns="91440" tIns="45720" rIns="91440" bIns="45720" anchor="t">
            <a:spAutoFit/>
          </a:bodyPr>
          <a:lstStyle/>
          <a:p>
            <a:r>
              <a:rPr lang="en-IN" sz="2400" b="1" dirty="0">
                <a:solidFill>
                  <a:srgbClr val="FF0000"/>
                </a:solidFill>
                <a:latin typeface="Times New Roman"/>
                <a:cs typeface="Times New Roman"/>
              </a:rPr>
              <a:t>  Description :</a:t>
            </a:r>
            <a:endParaRPr lang="en-US" dirty="0"/>
          </a:p>
          <a:p>
            <a:pPr marL="285750" indent="-285750">
              <a:buFont typeface="Arial"/>
              <a:buChar char="•"/>
            </a:pPr>
            <a:r>
              <a:rPr lang="en-US" sz="2000" b="1" dirty="0">
                <a:solidFill>
                  <a:srgbClr val="FF0000"/>
                </a:solidFill>
                <a:highlight>
                  <a:srgbClr val="FFFFFF"/>
                </a:highlight>
                <a:latin typeface="Times New Roman"/>
                <a:ea typeface="+mn-lt"/>
                <a:cs typeface="+mn-lt"/>
              </a:rPr>
              <a:t>Bark and Trunk:</a:t>
            </a:r>
            <a:r>
              <a:rPr lang="en-US" sz="2000" dirty="0">
                <a:solidFill>
                  <a:srgbClr val="202122"/>
                </a:solidFill>
                <a:highlight>
                  <a:srgbClr val="FFFFFF"/>
                </a:highlight>
                <a:latin typeface="Times New Roman"/>
                <a:ea typeface="+mn-lt"/>
                <a:cs typeface="+mn-lt"/>
              </a:rPr>
              <a:t> Trunk of this plant is used commercially for netting, bags, ropes, and various handicrafts due to its fiber and cellulose content. Similarly, the fiber from hibiscus is known to be strong and tough. Hibiscus bark is rough, but it almost never has large round bumps on it.</a:t>
            </a:r>
            <a:endParaRPr lang="en-IN" sz="2000" dirty="0">
              <a:solidFill>
                <a:srgbClr val="202122"/>
              </a:solidFill>
              <a:latin typeface="Times New Roman"/>
              <a:ea typeface="+mn-lt"/>
              <a:cs typeface="+mn-lt"/>
            </a:endParaRPr>
          </a:p>
          <a:p>
            <a:pPr marL="285750" indent="-285750">
              <a:buFont typeface="Arial"/>
              <a:buChar char="•"/>
            </a:pPr>
            <a:r>
              <a:rPr lang="en-US" sz="2000" b="1" dirty="0">
                <a:solidFill>
                  <a:srgbClr val="FF0000"/>
                </a:solidFill>
                <a:highlight>
                  <a:srgbClr val="FFFFFF"/>
                </a:highlight>
                <a:latin typeface="Times New Roman"/>
                <a:ea typeface="+mn-lt"/>
                <a:cs typeface="+mn-lt"/>
              </a:rPr>
              <a:t>Leaves:</a:t>
            </a:r>
            <a:r>
              <a:rPr lang="en-US" sz="2000" dirty="0">
                <a:solidFill>
                  <a:srgbClr val="202122"/>
                </a:solidFill>
                <a:highlight>
                  <a:srgbClr val="FFFFFF"/>
                </a:highlight>
                <a:latin typeface="Times New Roman"/>
                <a:ea typeface="+mn-lt"/>
                <a:cs typeface="+mn-lt"/>
              </a:rPr>
              <a:t> Hibiscus leaves are ovate, simple and 8 to 10.5 cm long. They are spirally arranged around a long stalk.</a:t>
            </a:r>
            <a:endParaRPr lang="en-US" sz="2000" dirty="0">
              <a:solidFill>
                <a:srgbClr val="202122"/>
              </a:solidFill>
              <a:latin typeface="Times New Roman"/>
              <a:ea typeface="+mn-lt"/>
              <a:cs typeface="+mn-lt"/>
            </a:endParaRPr>
          </a:p>
          <a:p>
            <a:pPr marL="285750" indent="-285750">
              <a:buFont typeface="Arial"/>
              <a:buChar char="•"/>
            </a:pPr>
            <a:r>
              <a:rPr lang="en-US" sz="2000" b="1" dirty="0">
                <a:solidFill>
                  <a:srgbClr val="FF0000"/>
                </a:solidFill>
                <a:highlight>
                  <a:srgbClr val="FFFFFF"/>
                </a:highlight>
                <a:latin typeface="Times New Roman"/>
                <a:ea typeface="+mn-lt"/>
                <a:cs typeface="+mn-lt"/>
              </a:rPr>
              <a:t>Flowers:</a:t>
            </a:r>
            <a:r>
              <a:rPr lang="en-US" sz="2000" dirty="0">
                <a:solidFill>
                  <a:srgbClr val="202122"/>
                </a:solidFill>
                <a:highlight>
                  <a:srgbClr val="FFFFFF"/>
                </a:highlight>
                <a:latin typeface="Times New Roman"/>
                <a:ea typeface="+mn-lt"/>
                <a:cs typeface="+mn-lt"/>
              </a:rPr>
              <a:t> Member species of hibiscus are renowned for their large, showy flowers and those species are commonly known simply as “hibiscus”, or less widely known as rose mallow. The usually solitary bell-shaped flowers typically have three petals and three petal-like sepals.</a:t>
            </a:r>
            <a:endParaRPr lang="en-US" sz="2000" dirty="0">
              <a:latin typeface="Times New Roman"/>
              <a:cs typeface="Times New Roman"/>
            </a:endParaRPr>
          </a:p>
          <a:p>
            <a:pPr marL="285750" indent="-285750">
              <a:buFont typeface="Arial"/>
              <a:buChar char="•"/>
            </a:pPr>
            <a:r>
              <a:rPr lang="en-US" sz="2000" b="1" dirty="0">
                <a:solidFill>
                  <a:srgbClr val="FF0000"/>
                </a:solidFill>
                <a:highlight>
                  <a:srgbClr val="FFFFFF"/>
                </a:highlight>
                <a:latin typeface="Times New Roman"/>
                <a:ea typeface="+mn-lt"/>
                <a:cs typeface="+mn-lt"/>
              </a:rPr>
              <a:t>Fruits:</a:t>
            </a:r>
            <a:r>
              <a:rPr lang="en-US" sz="2000" dirty="0">
                <a:solidFill>
                  <a:srgbClr val="202122"/>
                </a:solidFill>
                <a:highlight>
                  <a:srgbClr val="FFFFFF"/>
                </a:highlight>
                <a:latin typeface="Times New Roman"/>
                <a:ea typeface="+mn-lt"/>
                <a:cs typeface="+mn-lt"/>
              </a:rPr>
              <a:t> The fruit of the hibiscus flower is a capsule or five lobed pods which is located just below the flower. The seeds are present within the lob like any other fruit. So the hibiscus plant does not have any distinct fruit.</a:t>
            </a:r>
            <a:endParaRPr lang="en-US" sz="2000" dirty="0">
              <a:solidFill>
                <a:srgbClr val="202122"/>
              </a:solidFill>
              <a:latin typeface="Times New Roman"/>
              <a:ea typeface="+mn-lt"/>
              <a:cs typeface="+mn-lt"/>
            </a:endParaRPr>
          </a:p>
          <a:p>
            <a:pPr marL="285750" indent="-285750">
              <a:buFont typeface="Arial"/>
              <a:buChar char="•"/>
            </a:pPr>
            <a:r>
              <a:rPr lang="en-US" sz="2000" b="1" dirty="0">
                <a:solidFill>
                  <a:srgbClr val="FF0000"/>
                </a:solidFill>
                <a:highlight>
                  <a:srgbClr val="FFFFFF"/>
                </a:highlight>
                <a:latin typeface="Times New Roman"/>
                <a:ea typeface="+mn-lt"/>
                <a:cs typeface="+mn-lt"/>
              </a:rPr>
              <a:t>Growth and Lifespan:</a:t>
            </a:r>
            <a:r>
              <a:rPr lang="en-US" sz="2000" dirty="0">
                <a:solidFill>
                  <a:srgbClr val="202122"/>
                </a:solidFill>
                <a:highlight>
                  <a:srgbClr val="FFFFFF"/>
                </a:highlight>
                <a:latin typeface="Times New Roman"/>
                <a:ea typeface="+mn-lt"/>
                <a:cs typeface="+mn-lt"/>
              </a:rPr>
              <a:t> The older garden varieties could live up to 50 years and grow to heights of 10-15 feet or more, while some of the newer hybrids have lifespans of 5-10 years and only grow a few inches a year. Tropical hibiscus will survive year-round outdoors either in a pot or planted in the ground. Perennial hibiscus generally reach their mature height within two or three years and return to that height each year.</a:t>
            </a:r>
            <a:endParaRPr lang="en-IN" sz="2000" dirty="0">
              <a:solidFill>
                <a:srgbClr val="202122"/>
              </a:solidFill>
              <a:latin typeface="Times New Roman"/>
              <a:ea typeface="+mn-lt"/>
              <a:cs typeface="+mn-lt"/>
            </a:endParaRPr>
          </a:p>
          <a:p>
            <a:endParaRPr lang="en-US" sz="2000" dirty="0">
              <a:solidFill>
                <a:srgbClr val="202122"/>
              </a:solidFill>
              <a:highlight>
                <a:srgbClr val="FFFFFF"/>
              </a:highlight>
              <a:latin typeface="Times New Roman"/>
              <a:cs typeface="Times New Roman"/>
            </a:endParaRPr>
          </a:p>
        </p:txBody>
      </p:sp>
      <p:pic>
        <p:nvPicPr>
          <p:cNvPr id="2" name="Picture 1">
            <a:extLst>
              <a:ext uri="{FF2B5EF4-FFF2-40B4-BE49-F238E27FC236}">
                <a16:creationId xmlns:a16="http://schemas.microsoft.com/office/drawing/2014/main" id="{1FE5622F-A40F-403F-A53C-F14AC7B0E8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7366" y="656326"/>
            <a:ext cx="10777268" cy="381000"/>
          </a:xfrm>
          <a:prstGeom prst="rect">
            <a:avLst/>
          </a:prstGeom>
          <a:noFill/>
        </p:spPr>
      </p:pic>
    </p:spTree>
    <p:extLst>
      <p:ext uri="{BB962C8B-B14F-4D97-AF65-F5344CB8AC3E}">
        <p14:creationId xmlns:p14="http://schemas.microsoft.com/office/powerpoint/2010/main" val="336273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CF7B30-1808-0111-10BE-68A42E6A979B}"/>
              </a:ext>
            </a:extLst>
          </p:cNvPr>
          <p:cNvSpPr txBox="1"/>
          <p:nvPr/>
        </p:nvSpPr>
        <p:spPr>
          <a:xfrm>
            <a:off x="731519" y="1017917"/>
            <a:ext cx="10491719" cy="6063198"/>
          </a:xfrm>
          <a:prstGeom prst="rect">
            <a:avLst/>
          </a:prstGeom>
          <a:noFill/>
        </p:spPr>
        <p:txBody>
          <a:bodyPr wrap="square" lIns="91440" tIns="45720" rIns="91440" bIns="45720" anchor="t">
            <a:spAutoFit/>
          </a:bodyPr>
          <a:lstStyle/>
          <a:p>
            <a:r>
              <a:rPr lang="en-IN" sz="2800" dirty="0">
                <a:solidFill>
                  <a:srgbClr val="FF0000"/>
                </a:solidFill>
                <a:latin typeface="Times New Roman" panose="02020603050405020304" pitchFamily="18" charset="0"/>
                <a:cs typeface="Times New Roman" panose="02020603050405020304" pitchFamily="18" charset="0"/>
              </a:rPr>
              <a:t>USES :</a:t>
            </a:r>
            <a:endParaRPr lang="en-US" sz="2800" b="0" i="0" dirty="0">
              <a:solidFill>
                <a:srgbClr val="FF0000"/>
              </a:solidFill>
              <a:effectLst/>
              <a:highlight>
                <a:srgbClr val="FFFFFF"/>
              </a:highlight>
              <a:latin typeface="Times New Roman"/>
              <a:cs typeface="Times New Roman"/>
            </a:endParaRPr>
          </a:p>
          <a:p>
            <a:pPr>
              <a:buFont typeface="Arial" panose="020B0604020202020204" pitchFamily="34" charset="0"/>
              <a:buChar char="•"/>
            </a:pPr>
            <a:r>
              <a:rPr lang="en-US" sz="2000" b="1" dirty="0">
                <a:solidFill>
                  <a:srgbClr val="FF0000"/>
                </a:solidFill>
                <a:highlight>
                  <a:srgbClr val="FFFFFF"/>
                </a:highlight>
                <a:latin typeface="Times New Roman"/>
                <a:ea typeface="+mn-lt"/>
                <a:cs typeface="+mn-lt"/>
              </a:rPr>
              <a:t>Wood (Trunk and Branches):</a:t>
            </a:r>
            <a:endParaRPr lang="en-US" sz="2000" dirty="0">
              <a:solidFill>
                <a:srgbClr val="FF0000"/>
              </a:solidFill>
              <a:highlight>
                <a:srgbClr val="FFFFFF"/>
              </a:highlight>
              <a:latin typeface="Times New Roman"/>
              <a:cs typeface="Times New Roman" panose="02020603050405020304" pitchFamily="18" charset="0"/>
            </a:endParaRPr>
          </a:p>
          <a:p>
            <a:pPr>
              <a:buFont typeface="Arial" panose="020B0604020202020204" pitchFamily="34" charset="0"/>
              <a:buChar char="•"/>
            </a:pPr>
            <a:r>
              <a:rPr lang="en-US" sz="2000" b="1" dirty="0">
                <a:solidFill>
                  <a:srgbClr val="202122"/>
                </a:solidFill>
                <a:highlight>
                  <a:srgbClr val="FFFFFF"/>
                </a:highlight>
                <a:latin typeface="Times New Roman"/>
                <a:ea typeface="+mn-lt"/>
                <a:cs typeface="+mn-lt"/>
              </a:rPr>
              <a:t>Crafts and Small Projects:</a:t>
            </a:r>
            <a:r>
              <a:rPr lang="en-US" sz="2000" dirty="0">
                <a:solidFill>
                  <a:srgbClr val="202122"/>
                </a:solidFill>
                <a:highlight>
                  <a:srgbClr val="FFFFFF"/>
                </a:highlight>
                <a:latin typeface="Times New Roman"/>
                <a:ea typeface="+mn-lt"/>
                <a:cs typeface="+mn-lt"/>
              </a:rPr>
              <a:t> The wood from hibiscus can be used for crafting small items like pens, jewelry, and carvings. Its texture and appearance can make it a good choice for artistic endeavors.</a:t>
            </a:r>
            <a:endParaRPr lang="en-US" sz="2000" dirty="0">
              <a:latin typeface="Times New Roman"/>
              <a:cs typeface="Times New Roman"/>
            </a:endParaRPr>
          </a:p>
          <a:p>
            <a:pPr>
              <a:buFont typeface="Arial" panose="020B0604020202020204" pitchFamily="34" charset="0"/>
              <a:buChar char="•"/>
            </a:pPr>
            <a:r>
              <a:rPr lang="en-US" sz="2000" b="1" dirty="0">
                <a:solidFill>
                  <a:srgbClr val="202122"/>
                </a:solidFill>
                <a:highlight>
                  <a:srgbClr val="FFFFFF"/>
                </a:highlight>
                <a:latin typeface="Times New Roman"/>
                <a:ea typeface="+mn-lt"/>
                <a:cs typeface="+mn-lt"/>
              </a:rPr>
              <a:t>Traditional Uses:</a:t>
            </a:r>
            <a:r>
              <a:rPr lang="en-US" sz="2000" dirty="0">
                <a:solidFill>
                  <a:srgbClr val="202122"/>
                </a:solidFill>
                <a:highlight>
                  <a:srgbClr val="FFFFFF"/>
                </a:highlight>
                <a:latin typeface="Times New Roman"/>
                <a:ea typeface="+mn-lt"/>
                <a:cs typeface="+mn-lt"/>
              </a:rPr>
              <a:t> In some cultures, hibiscus wood is used for traditional purposes such as making tools or utensils. </a:t>
            </a:r>
            <a:endParaRPr lang="en-US" sz="2000" dirty="0">
              <a:latin typeface="Times New Roman"/>
              <a:cs typeface="Times New Roman"/>
            </a:endParaRPr>
          </a:p>
          <a:p>
            <a:pPr>
              <a:buFont typeface="Arial" panose="020B0604020202020204" pitchFamily="34" charset="0"/>
              <a:buChar char="•"/>
            </a:pPr>
            <a:r>
              <a:rPr lang="en-US" sz="2000" b="1" dirty="0">
                <a:solidFill>
                  <a:srgbClr val="202122"/>
                </a:solidFill>
                <a:highlight>
                  <a:srgbClr val="FFFFFF"/>
                </a:highlight>
                <a:latin typeface="Times New Roman"/>
                <a:ea typeface="+mn-lt"/>
                <a:cs typeface="+mn-lt"/>
              </a:rPr>
              <a:t>Ornamental Uses:</a:t>
            </a:r>
            <a:r>
              <a:rPr lang="en-US" sz="2000" dirty="0">
                <a:solidFill>
                  <a:srgbClr val="202122"/>
                </a:solidFill>
                <a:highlight>
                  <a:srgbClr val="FFFFFF"/>
                </a:highlight>
                <a:latin typeface="Times New Roman"/>
                <a:ea typeface="+mn-lt"/>
                <a:cs typeface="+mn-lt"/>
              </a:rPr>
              <a:t> The wood can be used in decorative items or as part of garden features, like trellises or small sculptures.</a:t>
            </a:r>
            <a:endParaRPr lang="en-US" sz="2000" dirty="0">
              <a:latin typeface="Times New Roman"/>
              <a:cs typeface="Times New Roman"/>
            </a:endParaRPr>
          </a:p>
          <a:p>
            <a:pPr>
              <a:buFont typeface="Arial" panose="020B0604020202020204" pitchFamily="34" charset="0"/>
              <a:buChar char="•"/>
            </a:pPr>
            <a:r>
              <a:rPr lang="en-US" sz="2000" b="1" dirty="0">
                <a:solidFill>
                  <a:srgbClr val="FF0000"/>
                </a:solidFill>
                <a:highlight>
                  <a:srgbClr val="FFFFFF"/>
                </a:highlight>
                <a:latin typeface="Times New Roman"/>
                <a:ea typeface="+mn-lt"/>
                <a:cs typeface="+mn-lt"/>
              </a:rPr>
              <a:t>Leaves:</a:t>
            </a:r>
            <a:endParaRPr lang="en-US" sz="2000" dirty="0">
              <a:solidFill>
                <a:srgbClr val="FF0000"/>
              </a:solidFill>
              <a:latin typeface="Times New Roman"/>
              <a:cs typeface="Times New Roman"/>
            </a:endParaRPr>
          </a:p>
          <a:p>
            <a:pPr>
              <a:buFont typeface="Arial" panose="020B0604020202020204" pitchFamily="34" charset="0"/>
              <a:buChar char="•"/>
            </a:pPr>
            <a:r>
              <a:rPr lang="en-US" sz="2000" b="1" dirty="0">
                <a:solidFill>
                  <a:srgbClr val="202122"/>
                </a:solidFill>
                <a:highlight>
                  <a:srgbClr val="FFFFFF"/>
                </a:highlight>
                <a:latin typeface="Times New Roman"/>
                <a:ea typeface="+mn-lt"/>
                <a:cs typeface="+mn-lt"/>
              </a:rPr>
              <a:t>Salads:</a:t>
            </a:r>
            <a:r>
              <a:rPr lang="en-US" sz="2000" dirty="0">
                <a:solidFill>
                  <a:srgbClr val="202122"/>
                </a:solidFill>
                <a:highlight>
                  <a:srgbClr val="FFFFFF"/>
                </a:highlight>
                <a:latin typeface="Times New Roman"/>
                <a:ea typeface="+mn-lt"/>
                <a:cs typeface="+mn-lt"/>
              </a:rPr>
              <a:t> Young hibiscus leaves can be used fresh in salads. They have a slightly tangy flavor, which can add a unique taste to dishes.</a:t>
            </a:r>
            <a:endParaRPr lang="en-US" sz="2000" dirty="0">
              <a:latin typeface="Times New Roman"/>
              <a:cs typeface="Times New Roman"/>
            </a:endParaRPr>
          </a:p>
          <a:p>
            <a:pPr>
              <a:buFont typeface="Arial" panose="020B0604020202020204" pitchFamily="34" charset="0"/>
              <a:buChar char="•"/>
            </a:pPr>
            <a:r>
              <a:rPr lang="en-US" sz="2000" b="1" dirty="0">
                <a:solidFill>
                  <a:srgbClr val="202122"/>
                </a:solidFill>
                <a:highlight>
                  <a:srgbClr val="FFFFFF"/>
                </a:highlight>
                <a:latin typeface="Times New Roman"/>
                <a:ea typeface="+mn-lt"/>
                <a:cs typeface="+mn-lt"/>
              </a:rPr>
              <a:t>Traditional Remedies:</a:t>
            </a:r>
            <a:r>
              <a:rPr lang="en-US" sz="2000" dirty="0">
                <a:solidFill>
                  <a:srgbClr val="202122"/>
                </a:solidFill>
                <a:highlight>
                  <a:srgbClr val="FFFFFF"/>
                </a:highlight>
                <a:latin typeface="Times New Roman"/>
                <a:ea typeface="+mn-lt"/>
                <a:cs typeface="+mn-lt"/>
              </a:rPr>
              <a:t> Hibiscus leaves are used in traditional medicine to treat a variety of ailments. They are believed to have anti-inflammatory and antimicrobial properties.</a:t>
            </a:r>
            <a:endParaRPr lang="en-US" sz="2000" dirty="0">
              <a:latin typeface="Times New Roman"/>
              <a:cs typeface="Times New Roman"/>
            </a:endParaRPr>
          </a:p>
          <a:p>
            <a:pPr>
              <a:buFont typeface="Arial" panose="020B0604020202020204" pitchFamily="34" charset="0"/>
              <a:buChar char="•"/>
            </a:pPr>
            <a:r>
              <a:rPr lang="en-US" sz="2000" b="1" dirty="0">
                <a:solidFill>
                  <a:srgbClr val="202122"/>
                </a:solidFill>
                <a:highlight>
                  <a:srgbClr val="FFFFFF"/>
                </a:highlight>
                <a:latin typeface="Times New Roman"/>
                <a:ea typeface="+mn-lt"/>
                <a:cs typeface="+mn-lt"/>
              </a:rPr>
              <a:t>Skin Care:</a:t>
            </a:r>
            <a:r>
              <a:rPr lang="en-US" sz="2000" dirty="0">
                <a:solidFill>
                  <a:srgbClr val="202122"/>
                </a:solidFill>
                <a:highlight>
                  <a:srgbClr val="FFFFFF"/>
                </a:highlight>
                <a:latin typeface="Times New Roman"/>
                <a:ea typeface="+mn-lt"/>
                <a:cs typeface="+mn-lt"/>
              </a:rPr>
              <a:t> In some cultures, hibiscus leaves are used in topical applications for their purported skin-soothing properties. They might be used in poultices or masks for their potential benefits to the skin. </a:t>
            </a:r>
            <a:endParaRPr lang="en-US" sz="2000" dirty="0">
              <a:latin typeface="Times New Roman"/>
              <a:cs typeface="Times New Roman"/>
            </a:endParaRPr>
          </a:p>
          <a:p>
            <a:pPr>
              <a:buFont typeface="Arial" panose="020B0604020202020204" pitchFamily="34" charset="0"/>
              <a:buChar char="•"/>
            </a:pPr>
            <a:endParaRPr lang="en-US" sz="2400" b="0" i="0" dirty="0">
              <a:solidFill>
                <a:srgbClr val="202122"/>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33333"/>
              </a:solidFill>
              <a:effectLst/>
              <a:highlight>
                <a:srgbClr val="FFFFFF"/>
              </a:highlight>
              <a:latin typeface="Rubik"/>
            </a:endParaRPr>
          </a:p>
          <a:p>
            <a:endParaRPr lang="en-IN" dirty="0"/>
          </a:p>
        </p:txBody>
      </p:sp>
      <p:pic>
        <p:nvPicPr>
          <p:cNvPr id="4" name="Picture 3">
            <a:extLst>
              <a:ext uri="{FF2B5EF4-FFF2-40B4-BE49-F238E27FC236}">
                <a16:creationId xmlns:a16="http://schemas.microsoft.com/office/drawing/2014/main" id="{C21F2733-689E-90D7-2F43-08B1E6061D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2475" y="552091"/>
            <a:ext cx="10774393" cy="465826"/>
          </a:xfrm>
          <a:prstGeom prst="rect">
            <a:avLst/>
          </a:prstGeom>
          <a:noFill/>
        </p:spPr>
      </p:pic>
    </p:spTree>
    <p:extLst>
      <p:ext uri="{BB962C8B-B14F-4D97-AF65-F5344CB8AC3E}">
        <p14:creationId xmlns:p14="http://schemas.microsoft.com/office/powerpoint/2010/main" val="3329532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CF7B30-1808-0111-10BE-68A42E6A979B}"/>
              </a:ext>
            </a:extLst>
          </p:cNvPr>
          <p:cNvSpPr txBox="1"/>
          <p:nvPr/>
        </p:nvSpPr>
        <p:spPr>
          <a:xfrm>
            <a:off x="805132" y="790754"/>
            <a:ext cx="10581736" cy="4401205"/>
          </a:xfrm>
          <a:prstGeom prst="rect">
            <a:avLst/>
          </a:prstGeom>
          <a:noFill/>
        </p:spPr>
        <p:txBody>
          <a:bodyPr wrap="square" lIns="91440" tIns="45720" rIns="91440" bIns="45720" anchor="t">
            <a:spAutoFit/>
          </a:bodyPr>
          <a:lstStyle/>
          <a:p>
            <a:endParaRPr lang="en-US" sz="2000" b="0" i="0" dirty="0">
              <a:solidFill>
                <a:srgbClr val="202122"/>
              </a:solidFill>
              <a:effectLst/>
              <a:highlight>
                <a:srgbClr val="FFFFFF"/>
              </a:highlight>
              <a:latin typeface="Times New Roman"/>
              <a:cs typeface="Times New Roman"/>
            </a:endParaRPr>
          </a:p>
          <a:p>
            <a:pPr marL="285750" indent="-285750">
              <a:buFont typeface="Arial,Sans-Serif"/>
              <a:buChar char="•"/>
            </a:pPr>
            <a:r>
              <a:rPr lang="en-US" sz="2000" b="1" dirty="0">
                <a:solidFill>
                  <a:srgbClr val="FF0000"/>
                </a:solidFill>
                <a:highlight>
                  <a:srgbClr val="FFFFFF"/>
                </a:highlight>
                <a:latin typeface="Times New Roman"/>
                <a:cs typeface="Times New Roman"/>
              </a:rPr>
              <a:t>Flowers:</a:t>
            </a:r>
            <a:endParaRPr lang="en-US" sz="2000" dirty="0">
              <a:solidFill>
                <a:srgbClr val="FF0000"/>
              </a:solidFill>
              <a:latin typeface="Times New Roman"/>
              <a:cs typeface="Times New Roman"/>
            </a:endParaRPr>
          </a:p>
          <a:p>
            <a:pPr marL="285750" indent="-285750">
              <a:buFont typeface="Arial,Sans-Serif"/>
              <a:buChar char="•"/>
            </a:pPr>
            <a:r>
              <a:rPr lang="en-US" sz="2000" b="1" dirty="0">
                <a:solidFill>
                  <a:srgbClr val="202122"/>
                </a:solidFill>
                <a:highlight>
                  <a:srgbClr val="FFFFFF"/>
                </a:highlight>
                <a:latin typeface="Times New Roman"/>
                <a:cs typeface="Times New Roman"/>
              </a:rPr>
              <a:t>Herbal Teas:</a:t>
            </a:r>
            <a:r>
              <a:rPr lang="en-US" sz="2000" dirty="0">
                <a:solidFill>
                  <a:srgbClr val="202122"/>
                </a:solidFill>
                <a:highlight>
                  <a:srgbClr val="FFFFFF"/>
                </a:highlight>
                <a:latin typeface="Times New Roman"/>
                <a:cs typeface="Times New Roman"/>
              </a:rPr>
              <a:t> Hibiscus flowers are most commonly used to make herbal teas, known for their tart flavor and vibrant red color. The tea is enjoyed hot or cold and is often sweetened or flavored with spices and fruits. </a:t>
            </a:r>
            <a:endParaRPr lang="en-US" sz="2000" dirty="0">
              <a:latin typeface="Times New Roman"/>
              <a:cs typeface="Times New Roman"/>
            </a:endParaRPr>
          </a:p>
          <a:p>
            <a:pPr marL="285750" indent="-285750">
              <a:buFont typeface="Arial,Sans-Serif"/>
              <a:buChar char="•"/>
            </a:pPr>
            <a:r>
              <a:rPr lang="en-US" sz="2000" b="1" dirty="0">
                <a:solidFill>
                  <a:srgbClr val="202122"/>
                </a:solidFill>
                <a:highlight>
                  <a:srgbClr val="FFFFFF"/>
                </a:highlight>
                <a:latin typeface="Times New Roman"/>
                <a:cs typeface="Times New Roman"/>
              </a:rPr>
              <a:t>Health Benefits:</a:t>
            </a:r>
            <a:r>
              <a:rPr lang="en-US" sz="2000" dirty="0">
                <a:solidFill>
                  <a:srgbClr val="202122"/>
                </a:solidFill>
                <a:highlight>
                  <a:srgbClr val="FFFFFF"/>
                </a:highlight>
                <a:latin typeface="Times New Roman"/>
                <a:cs typeface="Times New Roman"/>
              </a:rPr>
              <a:t> Hibiscus flowers are known for their high antioxidant content and are used in traditional medicine to help with various health issues. They are believed to support cardiovascular health, lower blood pressure, and have anti-inflammatory and diuretic effects.</a:t>
            </a:r>
            <a:endParaRPr lang="en-US" sz="2000" dirty="0">
              <a:latin typeface="Times New Roman"/>
              <a:cs typeface="Times New Roman"/>
            </a:endParaRPr>
          </a:p>
          <a:p>
            <a:pPr marL="285750" indent="-285750">
              <a:buFont typeface="Arial,Sans-Serif"/>
              <a:buChar char="•"/>
            </a:pPr>
            <a:r>
              <a:rPr lang="en-US" sz="2000" b="1" dirty="0">
                <a:solidFill>
                  <a:srgbClr val="FF0000"/>
                </a:solidFill>
                <a:highlight>
                  <a:srgbClr val="FFFFFF"/>
                </a:highlight>
                <a:latin typeface="Times New Roman"/>
                <a:cs typeface="Times New Roman"/>
              </a:rPr>
              <a:t>Pods and Seeds:</a:t>
            </a:r>
            <a:endParaRPr lang="en-US" sz="2000" dirty="0">
              <a:solidFill>
                <a:srgbClr val="FF0000"/>
              </a:solidFill>
              <a:latin typeface="Times New Roman"/>
              <a:cs typeface="Times New Roman"/>
            </a:endParaRPr>
          </a:p>
          <a:p>
            <a:pPr marL="285750" indent="-285750">
              <a:buFont typeface="Arial,Sans-Serif"/>
              <a:buChar char="•"/>
            </a:pPr>
            <a:r>
              <a:rPr lang="en-US" sz="2000" b="1" dirty="0">
                <a:solidFill>
                  <a:srgbClr val="202122"/>
                </a:solidFill>
                <a:highlight>
                  <a:srgbClr val="FFFFFF"/>
                </a:highlight>
                <a:latin typeface="Times New Roman"/>
                <a:cs typeface="Times New Roman"/>
              </a:rPr>
              <a:t>Seed Harvesting:</a:t>
            </a:r>
            <a:r>
              <a:rPr lang="en-US" sz="2000" dirty="0">
                <a:solidFill>
                  <a:srgbClr val="202122"/>
                </a:solidFill>
                <a:highlight>
                  <a:srgbClr val="FFFFFF"/>
                </a:highlight>
                <a:latin typeface="Times New Roman"/>
                <a:cs typeface="Times New Roman"/>
              </a:rPr>
              <a:t> The primary use of hibiscus pods is to harvest the seeds. These seeds can be used for propagation, ensuring the continuation of the plant for ornamental or agricultural purposes.</a:t>
            </a:r>
            <a:endParaRPr lang="en-US" sz="2000" dirty="0">
              <a:latin typeface="Times New Roman"/>
              <a:cs typeface="Times New Roman"/>
            </a:endParaRPr>
          </a:p>
          <a:p>
            <a:pPr marL="285750" indent="-285750">
              <a:buFont typeface="Arial,Sans-Serif"/>
              <a:buChar char="•"/>
            </a:pPr>
            <a:r>
              <a:rPr lang="en-US" sz="2000" b="1" dirty="0">
                <a:solidFill>
                  <a:srgbClr val="202122"/>
                </a:solidFill>
                <a:highlight>
                  <a:srgbClr val="FFFFFF"/>
                </a:highlight>
                <a:latin typeface="Times New Roman"/>
                <a:cs typeface="Times New Roman"/>
              </a:rPr>
              <a:t>Propagation:</a:t>
            </a:r>
            <a:r>
              <a:rPr lang="en-US" sz="2000" dirty="0">
                <a:solidFill>
                  <a:srgbClr val="202122"/>
                </a:solidFill>
                <a:highlight>
                  <a:srgbClr val="FFFFFF"/>
                </a:highlight>
                <a:latin typeface="Times New Roman"/>
                <a:cs typeface="Times New Roman"/>
              </a:rPr>
              <a:t> Hibiscus seeds are used for growing new plants. They can be sown to grow new hibiscus plants for gardens or landscapes.</a:t>
            </a:r>
            <a:endParaRPr lang="en-US" sz="2000" dirty="0">
              <a:latin typeface="Times New Roman"/>
              <a:cs typeface="Times New Roman"/>
            </a:endParaRPr>
          </a:p>
        </p:txBody>
      </p:sp>
      <p:pic>
        <p:nvPicPr>
          <p:cNvPr id="4" name="Picture 3">
            <a:extLst>
              <a:ext uri="{FF2B5EF4-FFF2-40B4-BE49-F238E27FC236}">
                <a16:creationId xmlns:a16="http://schemas.microsoft.com/office/drawing/2014/main" id="{C21F2733-689E-90D7-2F43-08B1E6061D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2475" y="552091"/>
            <a:ext cx="10774393" cy="465826"/>
          </a:xfrm>
          <a:prstGeom prst="rect">
            <a:avLst/>
          </a:prstGeom>
          <a:noFill/>
        </p:spPr>
      </p:pic>
    </p:spTree>
    <p:extLst>
      <p:ext uri="{BB962C8B-B14F-4D97-AF65-F5344CB8AC3E}">
        <p14:creationId xmlns:p14="http://schemas.microsoft.com/office/powerpoint/2010/main" val="131758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CF7B30-1808-0111-10BE-68A42E6A979B}"/>
              </a:ext>
            </a:extLst>
          </p:cNvPr>
          <p:cNvSpPr txBox="1"/>
          <p:nvPr/>
        </p:nvSpPr>
        <p:spPr>
          <a:xfrm>
            <a:off x="805132" y="790754"/>
            <a:ext cx="10581736" cy="5293757"/>
          </a:xfrm>
          <a:prstGeom prst="rect">
            <a:avLst/>
          </a:prstGeom>
          <a:noFill/>
        </p:spPr>
        <p:txBody>
          <a:bodyPr wrap="square" lIns="91440" tIns="45720" rIns="91440" bIns="45720" anchor="t">
            <a:spAutoFit/>
          </a:bodyPr>
          <a:lstStyle/>
          <a:p>
            <a:endParaRPr lang="en-US" sz="2000" b="0" i="0" dirty="0">
              <a:solidFill>
                <a:srgbClr val="202122"/>
              </a:solidFill>
              <a:effectLst/>
              <a:highlight>
                <a:srgbClr val="FFFFFF"/>
              </a:highlight>
              <a:latin typeface="Times New Roman"/>
              <a:cs typeface="Times New Roman"/>
            </a:endParaRPr>
          </a:p>
          <a:p>
            <a:pPr marL="285750" indent="-285750">
              <a:buFont typeface="Arial,Sans-Serif"/>
              <a:buChar char="•"/>
            </a:pPr>
            <a:r>
              <a:rPr lang="en-US" sz="2000" b="1" dirty="0">
                <a:solidFill>
                  <a:srgbClr val="FF0000"/>
                </a:solidFill>
                <a:highlight>
                  <a:srgbClr val="FFFFFF"/>
                </a:highlight>
                <a:latin typeface="Times New Roman"/>
                <a:cs typeface="Times New Roman"/>
              </a:rPr>
              <a:t>Bark:</a:t>
            </a:r>
            <a:endParaRPr lang="en-US" sz="2000" dirty="0">
              <a:solidFill>
                <a:srgbClr val="FF0000"/>
              </a:solidFill>
              <a:latin typeface="Times New Roman"/>
              <a:cs typeface="Times New Roman"/>
            </a:endParaRPr>
          </a:p>
          <a:p>
            <a:pPr marL="285750" indent="-285750">
              <a:buFont typeface="Arial,Sans-Serif"/>
              <a:buChar char="•"/>
            </a:pPr>
            <a:r>
              <a:rPr lang="en-US" sz="2000" b="1" dirty="0">
                <a:solidFill>
                  <a:srgbClr val="202122"/>
                </a:solidFill>
                <a:highlight>
                  <a:srgbClr val="FFFFFF"/>
                </a:highlight>
                <a:latin typeface="Times New Roman"/>
                <a:cs typeface="Times New Roman"/>
              </a:rPr>
              <a:t>Traditional Medicine:</a:t>
            </a:r>
            <a:r>
              <a:rPr lang="en-US" sz="2000" dirty="0">
                <a:solidFill>
                  <a:srgbClr val="202122"/>
                </a:solidFill>
                <a:highlight>
                  <a:srgbClr val="FFFFFF"/>
                </a:highlight>
                <a:latin typeface="Times New Roman"/>
                <a:cs typeface="Times New Roman"/>
              </a:rPr>
              <a:t> In various traditional medicine systems, hibiscus bark is used for its purported medicinal properties. It is believed to have anti-inflammatory, antimicrobial, and astringent qualities. It can be used in the form of decoctions or poultices to treat wounds, skin conditions, or digestive issues.</a:t>
            </a:r>
            <a:endParaRPr lang="en-US" sz="2000" dirty="0">
              <a:latin typeface="Times New Roman"/>
              <a:cs typeface="Times New Roman"/>
            </a:endParaRPr>
          </a:p>
          <a:p>
            <a:pPr marL="285750" indent="-285750">
              <a:buFont typeface="Arial,Sans-Serif"/>
              <a:buChar char="•"/>
            </a:pPr>
            <a:r>
              <a:rPr lang="en-US" sz="2000" b="1" dirty="0">
                <a:solidFill>
                  <a:srgbClr val="202122"/>
                </a:solidFill>
                <a:highlight>
                  <a:srgbClr val="FFFFFF"/>
                </a:highlight>
                <a:latin typeface="Times New Roman"/>
                <a:cs typeface="Times New Roman"/>
              </a:rPr>
              <a:t>Crafts and Textiles:</a:t>
            </a:r>
            <a:r>
              <a:rPr lang="en-US" sz="2000" dirty="0">
                <a:solidFill>
                  <a:srgbClr val="202122"/>
                </a:solidFill>
                <a:highlight>
                  <a:srgbClr val="FFFFFF"/>
                </a:highlight>
                <a:latin typeface="Times New Roman"/>
                <a:cs typeface="Times New Roman"/>
              </a:rPr>
              <a:t> The bark can be processed into fibers and used in making traditional textiles, ropes, and crafts. In some cultures, it is woven into mats, baskets, or used as a component in traditional garments.</a:t>
            </a:r>
            <a:endParaRPr lang="en-US" sz="2000" dirty="0">
              <a:latin typeface="Times New Roman"/>
              <a:cs typeface="Times New Roman"/>
            </a:endParaRPr>
          </a:p>
          <a:p>
            <a:pPr marL="285750" indent="-285750">
              <a:buFont typeface="Arial,Sans-Serif"/>
              <a:buChar char="•"/>
            </a:pPr>
            <a:r>
              <a:rPr lang="en-US" sz="2000" b="1" dirty="0">
                <a:solidFill>
                  <a:srgbClr val="FF0000"/>
                </a:solidFill>
                <a:highlight>
                  <a:srgbClr val="FFFFFF"/>
                </a:highlight>
                <a:latin typeface="Times New Roman"/>
                <a:cs typeface="Times New Roman"/>
              </a:rPr>
              <a:t>Roots:</a:t>
            </a:r>
            <a:endParaRPr lang="en-US" sz="2000" dirty="0">
              <a:solidFill>
                <a:srgbClr val="FF0000"/>
              </a:solidFill>
              <a:latin typeface="Times New Roman"/>
              <a:cs typeface="Times New Roman"/>
            </a:endParaRPr>
          </a:p>
          <a:p>
            <a:pPr marL="285750" indent="-285750">
              <a:buFont typeface="Arial,Sans-Serif"/>
              <a:buChar char="•"/>
            </a:pPr>
            <a:r>
              <a:rPr lang="en-US" sz="2000" b="1" dirty="0">
                <a:solidFill>
                  <a:srgbClr val="202122"/>
                </a:solidFill>
                <a:highlight>
                  <a:srgbClr val="FFFFFF"/>
                </a:highlight>
                <a:latin typeface="Times New Roman"/>
                <a:cs typeface="Times New Roman"/>
              </a:rPr>
              <a:t>Herbal Medicine:</a:t>
            </a:r>
            <a:r>
              <a:rPr lang="en-US" sz="2000" dirty="0">
                <a:solidFill>
                  <a:srgbClr val="202122"/>
                </a:solidFill>
                <a:highlight>
                  <a:srgbClr val="FFFFFF"/>
                </a:highlight>
                <a:latin typeface="Times New Roman"/>
                <a:cs typeface="Times New Roman"/>
              </a:rPr>
              <a:t> Hibiscus roots are used in traditional medicine systems for their purported health benefits. They are believed to have anti-inflammatory, antimicrobial, and analgesic properties. Roots may be used in tinctures, teas, or poultices to help with conditions such as arthritis, digestive issues, or skin ailments.</a:t>
            </a:r>
            <a:endParaRPr lang="en-US" sz="2000" dirty="0">
              <a:latin typeface="Times New Roman"/>
              <a:cs typeface="Times New Roman"/>
            </a:endParaRPr>
          </a:p>
          <a:p>
            <a:pPr marL="285750" indent="-285750">
              <a:buFont typeface="Arial,Sans-Serif"/>
              <a:buChar char="•"/>
            </a:pPr>
            <a:r>
              <a:rPr lang="en-US" sz="2000" b="1" dirty="0">
                <a:solidFill>
                  <a:srgbClr val="202122"/>
                </a:solidFill>
                <a:highlight>
                  <a:srgbClr val="FFFFFF"/>
                </a:highlight>
                <a:latin typeface="Times New Roman"/>
                <a:cs typeface="Times New Roman"/>
              </a:rPr>
              <a:t>Rituals and Ceremonies:</a:t>
            </a:r>
            <a:r>
              <a:rPr lang="en-US" sz="2000" dirty="0">
                <a:solidFill>
                  <a:srgbClr val="202122"/>
                </a:solidFill>
                <a:highlight>
                  <a:srgbClr val="FFFFFF"/>
                </a:highlight>
                <a:latin typeface="Times New Roman"/>
                <a:cs typeface="Times New Roman"/>
              </a:rPr>
              <a:t> In certain cultures, hibiscus roots are used in traditional rituals or ceremonies. Their use can vary based on local customs and spiritual practices.</a:t>
            </a:r>
            <a:endParaRPr lang="en-US" sz="2000" dirty="0">
              <a:latin typeface="Times New Roman"/>
              <a:cs typeface="Times New Roman"/>
            </a:endParaRPr>
          </a:p>
          <a:p>
            <a:endParaRPr lang="en-IN" dirty="0"/>
          </a:p>
        </p:txBody>
      </p:sp>
      <p:pic>
        <p:nvPicPr>
          <p:cNvPr id="4" name="Picture 3">
            <a:extLst>
              <a:ext uri="{FF2B5EF4-FFF2-40B4-BE49-F238E27FC236}">
                <a16:creationId xmlns:a16="http://schemas.microsoft.com/office/drawing/2014/main" id="{C21F2733-689E-90D7-2F43-08B1E6061D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2475" y="552091"/>
            <a:ext cx="10774393" cy="465826"/>
          </a:xfrm>
          <a:prstGeom prst="rect">
            <a:avLst/>
          </a:prstGeom>
          <a:noFill/>
        </p:spPr>
      </p:pic>
    </p:spTree>
    <p:extLst>
      <p:ext uri="{BB962C8B-B14F-4D97-AF65-F5344CB8AC3E}">
        <p14:creationId xmlns:p14="http://schemas.microsoft.com/office/powerpoint/2010/main" val="11756590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1140</TotalTime>
  <Words>916</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Algerian</vt:lpstr>
      <vt:lpstr>Arial</vt:lpstr>
      <vt:lpstr>Arial,Sans-Serif</vt:lpstr>
      <vt:lpstr>Calibri</vt:lpstr>
      <vt:lpstr>Garamond</vt:lpstr>
      <vt:lpstr>Google Sans</vt:lpstr>
      <vt:lpstr>Rubik</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sunil kulkarni</dc:creator>
  <cp:lastModifiedBy>sunil kulkarni</cp:lastModifiedBy>
  <cp:revision>153</cp:revision>
  <dcterms:created xsi:type="dcterms:W3CDTF">2024-08-05T14:50:48Z</dcterms:created>
  <dcterms:modified xsi:type="dcterms:W3CDTF">2024-08-19T17:02:24Z</dcterms:modified>
</cp:coreProperties>
</file>