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h.wadi@gmail.com" userId="e5506b724bdccf12" providerId="LiveId" clId="{05A03678-8214-4478-A127-6C596DAFE655}"/>
    <pc:docChg chg="undo custSel delSld modSld sldOrd">
      <pc:chgData name="darsh.wadi@gmail.com" userId="e5506b724bdccf12" providerId="LiveId" clId="{05A03678-8214-4478-A127-6C596DAFE655}" dt="2024-08-12T16:05:15.372" v="466" actId="2696"/>
      <pc:docMkLst>
        <pc:docMk/>
      </pc:docMkLst>
      <pc:sldChg chg="delSp modSp mod modClrScheme chgLayout">
        <pc:chgData name="darsh.wadi@gmail.com" userId="e5506b724bdccf12" providerId="LiveId" clId="{05A03678-8214-4478-A127-6C596DAFE655}" dt="2024-08-12T16:02:35.963" v="299" actId="1076"/>
        <pc:sldMkLst>
          <pc:docMk/>
          <pc:sldMk cId="64133257" sldId="259"/>
        </pc:sldMkLst>
        <pc:spChg chg="del mod">
          <ac:chgData name="darsh.wadi@gmail.com" userId="e5506b724bdccf12" providerId="LiveId" clId="{05A03678-8214-4478-A127-6C596DAFE655}" dt="2024-08-12T16:02:03.619" v="291" actId="700"/>
          <ac:spMkLst>
            <pc:docMk/>
            <pc:sldMk cId="64133257" sldId="259"/>
            <ac:spMk id="2" creationId="{94D2DC9B-1677-2091-63F7-AB220DA0E931}"/>
          </ac:spMkLst>
        </pc:spChg>
        <pc:spChg chg="mod ord">
          <ac:chgData name="darsh.wadi@gmail.com" userId="e5506b724bdccf12" providerId="LiveId" clId="{05A03678-8214-4478-A127-6C596DAFE655}" dt="2024-08-12T16:02:35.963" v="299" actId="1076"/>
          <ac:spMkLst>
            <pc:docMk/>
            <pc:sldMk cId="64133257" sldId="259"/>
            <ac:spMk id="3" creationId="{F645239E-F9E9-0082-A327-60C569FD2832}"/>
          </ac:spMkLst>
        </pc:spChg>
      </pc:sldChg>
      <pc:sldChg chg="delSp modSp mod modClrScheme chgLayout">
        <pc:chgData name="darsh.wadi@gmail.com" userId="e5506b724bdccf12" providerId="LiveId" clId="{05A03678-8214-4478-A127-6C596DAFE655}" dt="2024-08-12T16:03:29.416" v="333" actId="5793"/>
        <pc:sldMkLst>
          <pc:docMk/>
          <pc:sldMk cId="1380012700" sldId="260"/>
        </pc:sldMkLst>
        <pc:spChg chg="del mod">
          <ac:chgData name="darsh.wadi@gmail.com" userId="e5506b724bdccf12" providerId="LiveId" clId="{05A03678-8214-4478-A127-6C596DAFE655}" dt="2024-08-12T16:02:48.203" v="311" actId="700"/>
          <ac:spMkLst>
            <pc:docMk/>
            <pc:sldMk cId="1380012700" sldId="260"/>
            <ac:spMk id="2" creationId="{2A32E466-764F-D79A-998E-AC5BDF13D42D}"/>
          </ac:spMkLst>
        </pc:spChg>
        <pc:spChg chg="mod ord">
          <ac:chgData name="darsh.wadi@gmail.com" userId="e5506b724bdccf12" providerId="LiveId" clId="{05A03678-8214-4478-A127-6C596DAFE655}" dt="2024-08-12T16:03:29.416" v="333" actId="5793"/>
          <ac:spMkLst>
            <pc:docMk/>
            <pc:sldMk cId="1380012700" sldId="260"/>
            <ac:spMk id="3" creationId="{220D73BE-BC36-8A20-C44A-51C4141584FF}"/>
          </ac:spMkLst>
        </pc:spChg>
      </pc:sldChg>
      <pc:sldChg chg="delSp modSp mod modClrScheme chgLayout">
        <pc:chgData name="darsh.wadi@gmail.com" userId="e5506b724bdccf12" providerId="LiveId" clId="{05A03678-8214-4478-A127-6C596DAFE655}" dt="2024-08-12T16:05:02.560" v="465" actId="20577"/>
        <pc:sldMkLst>
          <pc:docMk/>
          <pc:sldMk cId="3799214994" sldId="261"/>
        </pc:sldMkLst>
        <pc:spChg chg="del mod">
          <ac:chgData name="darsh.wadi@gmail.com" userId="e5506b724bdccf12" providerId="LiveId" clId="{05A03678-8214-4478-A127-6C596DAFE655}" dt="2024-08-12T16:04:00.816" v="363" actId="700"/>
          <ac:spMkLst>
            <pc:docMk/>
            <pc:sldMk cId="3799214994" sldId="261"/>
            <ac:spMk id="2" creationId="{D69DF3BB-D5AF-ADB7-296A-9B72D751EFB8}"/>
          </ac:spMkLst>
        </pc:spChg>
        <pc:spChg chg="mod ord">
          <ac:chgData name="darsh.wadi@gmail.com" userId="e5506b724bdccf12" providerId="LiveId" clId="{05A03678-8214-4478-A127-6C596DAFE655}" dt="2024-08-12T16:05:02.560" v="465" actId="20577"/>
          <ac:spMkLst>
            <pc:docMk/>
            <pc:sldMk cId="3799214994" sldId="261"/>
            <ac:spMk id="3" creationId="{3FA09B78-8B2B-9F3E-B8E2-5BA57296A47D}"/>
          </ac:spMkLst>
        </pc:spChg>
      </pc:sldChg>
      <pc:sldChg chg="modSp del mod">
        <pc:chgData name="darsh.wadi@gmail.com" userId="e5506b724bdccf12" providerId="LiveId" clId="{05A03678-8214-4478-A127-6C596DAFE655}" dt="2024-08-12T16:05:15.372" v="466" actId="2696"/>
        <pc:sldMkLst>
          <pc:docMk/>
          <pc:sldMk cId="405980058" sldId="262"/>
        </pc:sldMkLst>
        <pc:spChg chg="mod">
          <ac:chgData name="darsh.wadi@gmail.com" userId="e5506b724bdccf12" providerId="LiveId" clId="{05A03678-8214-4478-A127-6C596DAFE655}" dt="2024-08-12T16:04:20.122" v="370" actId="20577"/>
          <ac:spMkLst>
            <pc:docMk/>
            <pc:sldMk cId="405980058" sldId="262"/>
            <ac:spMk id="2" creationId="{9A189783-42ED-C441-A7FA-233D6D64C702}"/>
          </ac:spMkLst>
        </pc:spChg>
      </pc:sldChg>
      <pc:sldChg chg="modSp mod ord">
        <pc:chgData name="darsh.wadi@gmail.com" userId="e5506b724bdccf12" providerId="LiveId" clId="{05A03678-8214-4478-A127-6C596DAFE655}" dt="2024-08-12T16:03:48.437" v="358"/>
        <pc:sldMkLst>
          <pc:docMk/>
          <pc:sldMk cId="259039436" sldId="263"/>
        </pc:sldMkLst>
        <pc:spChg chg="mod">
          <ac:chgData name="darsh.wadi@gmail.com" userId="e5506b724bdccf12" providerId="LiveId" clId="{05A03678-8214-4478-A127-6C596DAFE655}" dt="2024-08-12T16:03:43.448" v="356" actId="20577"/>
          <ac:spMkLst>
            <pc:docMk/>
            <pc:sldMk cId="259039436" sldId="263"/>
            <ac:spMk id="2" creationId="{A79CA86A-4556-B870-F4AB-74A7F55957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FF57068-7DDB-4EBC-A799-5E939D52979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FCAF4AA-95BD-4244-94DD-AB207373C2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6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7068-7DDB-4EBC-A799-5E939D52979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F4AA-95BD-4244-94DD-AB207373C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7068-7DDB-4EBC-A799-5E939D52979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F4AA-95BD-4244-94DD-AB207373C2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4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7068-7DDB-4EBC-A799-5E939D52979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F4AA-95BD-4244-94DD-AB207373C23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46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7068-7DDB-4EBC-A799-5E939D52979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F4AA-95BD-4244-94DD-AB207373C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7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7068-7DDB-4EBC-A799-5E939D52979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F4AA-95BD-4244-94DD-AB207373C2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698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7068-7DDB-4EBC-A799-5E939D52979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F4AA-95BD-4244-94DD-AB207373C2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1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7068-7DDB-4EBC-A799-5E939D52979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F4AA-95BD-4244-94DD-AB207373C23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36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7068-7DDB-4EBC-A799-5E939D52979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F4AA-95BD-4244-94DD-AB207373C23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0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7068-7DDB-4EBC-A799-5E939D52979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F4AA-95BD-4244-94DD-AB207373C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7068-7DDB-4EBC-A799-5E939D52979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F4AA-95BD-4244-94DD-AB207373C23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7068-7DDB-4EBC-A799-5E939D52979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F4AA-95BD-4244-94DD-AB207373C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2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7068-7DDB-4EBC-A799-5E939D52979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F4AA-95BD-4244-94DD-AB207373C23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66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7068-7DDB-4EBC-A799-5E939D52979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F4AA-95BD-4244-94DD-AB207373C23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1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7068-7DDB-4EBC-A799-5E939D52979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F4AA-95BD-4244-94DD-AB207373C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5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7068-7DDB-4EBC-A799-5E939D52979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F4AA-95BD-4244-94DD-AB207373C23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20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7068-7DDB-4EBC-A799-5E939D52979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F4AA-95BD-4244-94DD-AB207373C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4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F57068-7DDB-4EBC-A799-5E939D52979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CAF4AA-95BD-4244-94DD-AB207373C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0263-6FC0-6431-5193-08DDB331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386" y="516691"/>
            <a:ext cx="9601196" cy="89087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Kanchan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2EF0B-7E2C-211E-D127-5318279D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166" y="1851377"/>
            <a:ext cx="4426080" cy="33977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4620B4-4D1E-81F9-11EA-D7DE3B46F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515" y="1851377"/>
            <a:ext cx="3924300" cy="342859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51A597-F2E5-34E4-79A2-EC3B46EDE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6109" y="1820557"/>
            <a:ext cx="2488406" cy="34285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47CD49-96AD-9AF5-0370-F7AD220D21DE}"/>
              </a:ext>
            </a:extLst>
          </p:cNvPr>
          <p:cNvSpPr txBox="1"/>
          <p:nvPr/>
        </p:nvSpPr>
        <p:spPr>
          <a:xfrm>
            <a:off x="2301411" y="5508297"/>
            <a:ext cx="7266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 Turf court  AIS Campus,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955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239E-F9E9-0082-A327-60C569FD283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79864" y="1359286"/>
            <a:ext cx="9601200" cy="41394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name      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Orchid Tree ,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Kachnar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name        :    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Bauhinia acuminata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:             Fabaceae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Habit 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: Kanchan has a moderate growth shrub habit.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: Kanchan is native to tropical Southeastern Asia like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India, Sri Lanka, Thailand, Malaysia, and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Indonesia.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D73BE-BC36-8A20-C44A-51C4141584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9566" y="1198926"/>
            <a:ext cx="9601200" cy="428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Kanchan or Bauhinia acuminata is a small to medium-sized tree.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notable for its distinctive, orchid-like flowers which are usually pink    or white.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tree has a moderate growth habit, often reaching heights of 5 to 10 meters(16 to 33 feet).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typically features a spreading canopy and is valued for its attractive foliage and flowers.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001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A8740B-A44B-6B4D-C7CD-952A8E143A5E}"/>
              </a:ext>
            </a:extLst>
          </p:cNvPr>
          <p:cNvSpPr txBox="1"/>
          <p:nvPr/>
        </p:nvSpPr>
        <p:spPr>
          <a:xfrm>
            <a:off x="708917" y="1366464"/>
            <a:ext cx="1076731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Kachnar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commonly used in Ayurvedic medicine to support thyroid function and balance thyroid hormones. It helps reduce swelling and inflammation of the thyroid gland, promoting overall thyroid health.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its utility as antitumour, antimicrobial, anti-inflammatory, anti-goitrogenic, hepatoprotective and haemagglutination.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Kachnar</a:t>
            </a:r>
            <a:r>
              <a:rPr lang="en-US" sz="24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leaves are beneficial in managing diabetes by reducing blood glucose levels and improving lipid profile due to the presence of antioxidants.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Ayurveda, applying </a:t>
            </a:r>
            <a:r>
              <a:rPr lang="en-US" sz="24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Kachnar</a:t>
            </a:r>
            <a:r>
              <a:rPr lang="en-US" sz="24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powder mixed with honey helps manage skin problems such as acne, pimples</a:t>
            </a: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Kachnar</a:t>
            </a:r>
            <a:r>
              <a:rPr lang="en-US" sz="24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leaves are beneficial in managing diabetes by reducing blood glucose levels and improving lipid profile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Kachnar</a:t>
            </a:r>
            <a:r>
              <a:rPr lang="en-IN" sz="24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helps in wound-healing </a:t>
            </a:r>
            <a:endParaRPr lang="en-US" sz="2400" b="0" i="0" dirty="0">
              <a:solidFill>
                <a:srgbClr val="3F3F3F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C6570-2261-75A8-8DC0-CD631E899D5A}"/>
              </a:ext>
            </a:extLst>
          </p:cNvPr>
          <p:cNvSpPr txBox="1"/>
          <p:nvPr/>
        </p:nvSpPr>
        <p:spPr>
          <a:xfrm>
            <a:off x="893852" y="780836"/>
            <a:ext cx="8262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:</a:t>
            </a:r>
          </a:p>
        </p:txBody>
      </p:sp>
    </p:spTree>
    <p:extLst>
      <p:ext uri="{BB962C8B-B14F-4D97-AF65-F5344CB8AC3E}">
        <p14:creationId xmlns:p14="http://schemas.microsoft.com/office/powerpoint/2010/main" val="207553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09B78-8B2B-9F3E-B8E2-5BA57296A4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75658" y="894126"/>
            <a:ext cx="9601200" cy="52367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Ornamental :- It is commonly grown for its attractive, orchid-like flowers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and lush foliage, making it a popular choice for landscaping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and garden decoration.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Cultural :- The plant holds cultural significance in some regions, often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used in traditional ceremonies or as part of local customs.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Medicinal :- In traditional medicine, various parts of the plant are used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for their purported health benefits.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Examples :- The leaves and flowers are sometimes used in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remedies for digestive issues and skin conditions.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14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</TotalTime>
  <Words>339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Garamond</vt:lpstr>
      <vt:lpstr>Times New Roman</vt:lpstr>
      <vt:lpstr>Wingdings</vt:lpstr>
      <vt:lpstr>Organic</vt:lpstr>
      <vt:lpstr>Kanchan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darsh.wadi@gmail.com</dc:creator>
  <cp:lastModifiedBy>sunil kulkarni</cp:lastModifiedBy>
  <cp:revision>2</cp:revision>
  <dcterms:created xsi:type="dcterms:W3CDTF">2024-08-08T15:13:15Z</dcterms:created>
  <dcterms:modified xsi:type="dcterms:W3CDTF">2024-08-21T01:12:10Z</dcterms:modified>
</cp:coreProperties>
</file>