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7" r:id="rId2"/>
    <p:sldId id="266" r:id="rId3"/>
    <p:sldId id="268" r:id="rId4"/>
    <p:sldId id="269"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1EEA2-B754-483E-BFED-986F972CDE1A}"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6602-881A-4F3A-8A6A-B9481B9D723A}" type="slidenum">
              <a:rPr lang="en-IN" smtClean="0"/>
              <a:t>‹#›</a:t>
            </a:fld>
            <a:endParaRPr lang="en-IN"/>
          </a:p>
        </p:txBody>
      </p:sp>
    </p:spTree>
    <p:extLst>
      <p:ext uri="{BB962C8B-B14F-4D97-AF65-F5344CB8AC3E}">
        <p14:creationId xmlns:p14="http://schemas.microsoft.com/office/powerpoint/2010/main" val="30522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648DE30-48B4-4443-8B20-59F2A22D648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24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6585B1-C448-44E4-982B-FC25D4BACCF4}"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8DE30-48B4-4443-8B20-59F2A22D6484}" type="slidenum">
              <a:rPr lang="en-IN" smtClean="0"/>
              <a:t>‹#›</a:t>
            </a:fld>
            <a:endParaRPr lang="en-IN"/>
          </a:p>
        </p:txBody>
      </p:sp>
    </p:spTree>
    <p:extLst>
      <p:ext uri="{BB962C8B-B14F-4D97-AF65-F5344CB8AC3E}">
        <p14:creationId xmlns:p14="http://schemas.microsoft.com/office/powerpoint/2010/main" val="424777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1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715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spTree>
    <p:extLst>
      <p:ext uri="{BB962C8B-B14F-4D97-AF65-F5344CB8AC3E}">
        <p14:creationId xmlns:p14="http://schemas.microsoft.com/office/powerpoint/2010/main" val="1622020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46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701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990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08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spTree>
    <p:extLst>
      <p:ext uri="{BB962C8B-B14F-4D97-AF65-F5344CB8AC3E}">
        <p14:creationId xmlns:p14="http://schemas.microsoft.com/office/powerpoint/2010/main" val="178594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585B1-C448-44E4-982B-FC25D4BACCF4}"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8DE30-48B4-4443-8B20-59F2A22D648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67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585B1-C448-44E4-982B-FC25D4BACCF4}"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8DE30-48B4-4443-8B20-59F2A22D6484}" type="slidenum">
              <a:rPr lang="en-IN" smtClean="0"/>
              <a:t>‹#›</a:t>
            </a:fld>
            <a:endParaRPr lang="en-IN"/>
          </a:p>
        </p:txBody>
      </p:sp>
    </p:spTree>
    <p:extLst>
      <p:ext uri="{BB962C8B-B14F-4D97-AF65-F5344CB8AC3E}">
        <p14:creationId xmlns:p14="http://schemas.microsoft.com/office/powerpoint/2010/main" val="277095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585B1-C448-44E4-982B-FC25D4BACCF4}" type="datetimeFigureOut">
              <a:rPr lang="en-IN" smtClean="0"/>
              <a:t>18-08-2024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48DE30-48B4-4443-8B20-59F2A22D648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7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585B1-C448-44E4-982B-FC25D4BACCF4}" type="datetimeFigureOut">
              <a:rPr lang="en-IN" smtClean="0"/>
              <a:t>18-08-2024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48DE30-48B4-4443-8B20-59F2A22D648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73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585B1-C448-44E4-982B-FC25D4BACCF4}" type="datetimeFigureOut">
              <a:rPr lang="en-IN" smtClean="0"/>
              <a:t>18-08-2024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48DE30-48B4-4443-8B20-59F2A22D6484}" type="slidenum">
              <a:rPr lang="en-IN" smtClean="0"/>
              <a:t>‹#›</a:t>
            </a:fld>
            <a:endParaRPr lang="en-IN"/>
          </a:p>
        </p:txBody>
      </p:sp>
    </p:spTree>
    <p:extLst>
      <p:ext uri="{BB962C8B-B14F-4D97-AF65-F5344CB8AC3E}">
        <p14:creationId xmlns:p14="http://schemas.microsoft.com/office/powerpoint/2010/main" val="407136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6585B1-C448-44E4-982B-FC25D4BACCF4}"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8DE30-48B4-4443-8B20-59F2A22D648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18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6585B1-C448-44E4-982B-FC25D4BACCF4}"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8DE30-48B4-4443-8B20-59F2A22D6484}" type="slidenum">
              <a:rPr lang="en-IN" smtClean="0"/>
              <a:t>‹#›</a:t>
            </a:fld>
            <a:endParaRPr lang="en-IN"/>
          </a:p>
        </p:txBody>
      </p:sp>
    </p:spTree>
    <p:extLst>
      <p:ext uri="{BB962C8B-B14F-4D97-AF65-F5344CB8AC3E}">
        <p14:creationId xmlns:p14="http://schemas.microsoft.com/office/powerpoint/2010/main" val="231835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585B1-C448-44E4-982B-FC25D4BACCF4}" type="datetimeFigureOut">
              <a:rPr lang="en-IN" smtClean="0"/>
              <a:t>18-08-2024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8DE30-48B4-4443-8B20-59F2A22D6484}" type="slidenum">
              <a:rPr lang="en-IN" smtClean="0"/>
              <a:t>‹#›</a:t>
            </a:fld>
            <a:endParaRPr lang="en-IN"/>
          </a:p>
        </p:txBody>
      </p:sp>
    </p:spTree>
    <p:extLst>
      <p:ext uri="{BB962C8B-B14F-4D97-AF65-F5344CB8AC3E}">
        <p14:creationId xmlns:p14="http://schemas.microsoft.com/office/powerpoint/2010/main" val="416755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yurvedic Aloe Vera Medicinal Plant Grita Kumari Leaf For Indoor Outdoor  Live Plant Original Variety (Pack Of 2) : Amazon.in: Garden &amp; Outdoors">
            <a:extLst>
              <a:ext uri="{FF2B5EF4-FFF2-40B4-BE49-F238E27FC236}">
                <a16:creationId xmlns:a16="http://schemas.microsoft.com/office/drawing/2014/main" id="{999C8BE8-E91F-972B-CAAB-1085C6EAC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509" y="1271874"/>
            <a:ext cx="10162095" cy="4245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2D938E-F778-B4DC-6584-2E25EAA38E54}"/>
              </a:ext>
            </a:extLst>
          </p:cNvPr>
          <p:cNvSpPr txBox="1"/>
          <p:nvPr/>
        </p:nvSpPr>
        <p:spPr>
          <a:xfrm>
            <a:off x="4623371" y="673294"/>
            <a:ext cx="3195263" cy="707886"/>
          </a:xfrm>
          <a:prstGeom prst="rect">
            <a:avLst/>
          </a:prstGeom>
          <a:noFill/>
        </p:spPr>
        <p:txBody>
          <a:bodyPr wrap="square">
            <a:spAutoFit/>
          </a:bodyPr>
          <a:lstStyle/>
          <a:p>
            <a:r>
              <a:rPr lang="en-IN" sz="4000" dirty="0">
                <a:latin typeface="Algerian" panose="04020705040A02060702" pitchFamily="82" charset="0"/>
              </a:rPr>
              <a:t>ALOE VERA</a:t>
            </a:r>
          </a:p>
        </p:txBody>
      </p:sp>
    </p:spTree>
    <p:extLst>
      <p:ext uri="{BB962C8B-B14F-4D97-AF65-F5344CB8AC3E}">
        <p14:creationId xmlns:p14="http://schemas.microsoft.com/office/powerpoint/2010/main" val="237808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5E90647-E151-A58A-B53D-F078A8F65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61" y="641457"/>
            <a:ext cx="10859678" cy="6304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C6BA42-E3D2-23D7-B23A-00B12FE64173}"/>
              </a:ext>
            </a:extLst>
          </p:cNvPr>
          <p:cNvSpPr txBox="1"/>
          <p:nvPr/>
        </p:nvSpPr>
        <p:spPr>
          <a:xfrm>
            <a:off x="791216" y="1271874"/>
            <a:ext cx="10859678" cy="4457952"/>
          </a:xfrm>
          <a:prstGeom prst="rect">
            <a:avLst/>
          </a:prstGeom>
          <a:noFill/>
        </p:spPr>
        <p:txBody>
          <a:bodyPr wrap="square" rtlCol="0">
            <a:spAutoFit/>
          </a:bodyPr>
          <a:lstStyle/>
          <a:p>
            <a:pPr>
              <a:lnSpc>
                <a:spcPct val="150000"/>
              </a:lnSpc>
            </a:pPr>
            <a:r>
              <a:rPr lang="en-IN" sz="2400" dirty="0">
                <a:solidFill>
                  <a:srgbClr val="FF0000"/>
                </a:solidFill>
                <a:latin typeface="Times New Roman" panose="02020603050405020304" pitchFamily="18" charset="0"/>
                <a:cs typeface="Times New Roman" panose="02020603050405020304" pitchFamily="18" charset="0"/>
              </a:rPr>
              <a:t>Common name  :  </a:t>
            </a:r>
            <a:r>
              <a:rPr lang="en-IN" sz="2400" dirty="0">
                <a:latin typeface="Times New Roman" panose="02020603050405020304" pitchFamily="18" charset="0"/>
                <a:cs typeface="Times New Roman" panose="02020603050405020304" pitchFamily="18" charset="0"/>
              </a:rPr>
              <a:t>Indian Aloe , </a:t>
            </a:r>
            <a:r>
              <a:rPr lang="en-IN" sz="2400" dirty="0" err="1">
                <a:latin typeface="Times New Roman" panose="02020603050405020304" pitchFamily="18" charset="0"/>
                <a:cs typeface="Times New Roman" panose="02020603050405020304" pitchFamily="18" charset="0"/>
              </a:rPr>
              <a:t>Ghrit</a:t>
            </a:r>
            <a:r>
              <a:rPr lang="en-IN" sz="2400" dirty="0">
                <a:latin typeface="Times New Roman" panose="02020603050405020304" pitchFamily="18" charset="0"/>
                <a:cs typeface="Times New Roman" panose="02020603050405020304" pitchFamily="18" charset="0"/>
              </a:rPr>
              <a:t> Kumari</a:t>
            </a:r>
          </a:p>
          <a:p>
            <a:pPr>
              <a:lnSpc>
                <a:spcPct val="150000"/>
              </a:lnSpc>
            </a:pPr>
            <a:r>
              <a:rPr lang="en-IN" sz="2400" dirty="0">
                <a:solidFill>
                  <a:srgbClr val="FF0000"/>
                </a:solidFill>
                <a:latin typeface="Times New Roman" panose="02020603050405020304" pitchFamily="18" charset="0"/>
                <a:cs typeface="Times New Roman" panose="02020603050405020304" pitchFamily="18" charset="0"/>
              </a:rPr>
              <a:t>Scientific name  : </a:t>
            </a:r>
            <a:r>
              <a:rPr lang="en-IN" sz="2400" dirty="0">
                <a:latin typeface="Times New Roman" panose="02020603050405020304" pitchFamily="18" charset="0"/>
                <a:cs typeface="Times New Roman" panose="02020603050405020304" pitchFamily="18" charset="0"/>
              </a:rPr>
              <a:t>Aloe </a:t>
            </a:r>
            <a:r>
              <a:rPr lang="en-IN" sz="2400" dirty="0" err="1">
                <a:latin typeface="Times New Roman" panose="02020603050405020304" pitchFamily="18" charset="0"/>
                <a:cs typeface="Times New Roman" panose="02020603050405020304" pitchFamily="18" charset="0"/>
              </a:rPr>
              <a:t>barbadensis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solidFill>
                  <a:srgbClr val="FF0000"/>
                </a:solidFill>
                <a:latin typeface="Times New Roman" panose="02020603050405020304" pitchFamily="18" charset="0"/>
                <a:cs typeface="Times New Roman" panose="02020603050405020304" pitchFamily="18" charset="0"/>
              </a:rPr>
              <a:t>Family  : </a:t>
            </a:r>
            <a:r>
              <a:rPr lang="en-IN" sz="2400" dirty="0" err="1">
                <a:latin typeface="Times New Roman" panose="02020603050405020304" pitchFamily="18" charset="0"/>
                <a:cs typeface="Times New Roman" panose="02020603050405020304" pitchFamily="18" charset="0"/>
              </a:rPr>
              <a:t>Asphodelaceae</a:t>
            </a:r>
            <a:r>
              <a:rPr lang="en-IN" sz="2400" dirty="0">
                <a:latin typeface="Times New Roman" panose="02020603050405020304" pitchFamily="18" charset="0"/>
                <a:cs typeface="Times New Roman" panose="02020603050405020304" pitchFamily="18" charset="0"/>
              </a:rPr>
              <a:t> (Liliaceae)</a:t>
            </a:r>
            <a:endParaRPr lang="en-IN"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FF0000"/>
                </a:solidFill>
                <a:latin typeface="Times New Roman" panose="02020603050405020304" pitchFamily="18" charset="0"/>
                <a:cs typeface="Times New Roman" panose="02020603050405020304" pitchFamily="18" charset="0"/>
              </a:rPr>
              <a:t>Habit: </a:t>
            </a:r>
            <a:r>
              <a:rPr lang="en-IN" sz="2400" dirty="0">
                <a:latin typeface="Times New Roman" panose="02020603050405020304" pitchFamily="18" charset="0"/>
                <a:cs typeface="Times New Roman" panose="02020603050405020304" pitchFamily="18" charset="0"/>
              </a:rPr>
              <a:t>Aloe vera grows as a succulent with a basal rosette in clumps or spreading via </a:t>
            </a:r>
            <a:r>
              <a:rPr lang="en-IN" sz="2400" dirty="0" err="1">
                <a:latin typeface="Times New Roman" panose="02020603050405020304" pitchFamily="18" charset="0"/>
                <a:cs typeface="Times New Roman" panose="02020603050405020304" pitchFamily="18" charset="0"/>
              </a:rPr>
              <a:t>stolons</a:t>
            </a:r>
            <a:r>
              <a:rPr lang="en-IN" sz="2400" dirty="0">
                <a:latin typeface="Times New Roman" panose="02020603050405020304" pitchFamily="18" charset="0"/>
                <a:cs typeface="Times New Roman" panose="02020603050405020304" pitchFamily="18" charset="0"/>
              </a:rPr>
              <a:t>. Older specimens will produce stems with rosettes at the ends. Found in many parts of Africa, Asia, Europe and America.</a:t>
            </a:r>
            <a:endParaRPr lang="en-IN"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FF0000"/>
                </a:solidFill>
                <a:latin typeface="Times New Roman" panose="02020603050405020304" pitchFamily="18" charset="0"/>
                <a:cs typeface="Times New Roman" panose="02020603050405020304" pitchFamily="18" charset="0"/>
              </a:rPr>
              <a:t>Distribution :</a:t>
            </a:r>
            <a:r>
              <a:rPr lang="en-IN" sz="2400" dirty="0">
                <a:latin typeface="Times New Roman" panose="02020603050405020304" pitchFamily="18" charset="0"/>
                <a:cs typeface="Times New Roman" panose="02020603050405020304" pitchFamily="18" charset="0"/>
              </a:rPr>
              <a:t> It grows mainly in dry regions of Africa, Asia, Europe and America. In India, it is found is Rajasthan, Andra Pradesh, Gujarat, Maharashtra and Tamil Nadu.</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05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D8F51B-04C1-7C6B-C24E-C6C14622CF15}"/>
              </a:ext>
            </a:extLst>
          </p:cNvPr>
          <p:cNvSpPr txBox="1"/>
          <p:nvPr/>
        </p:nvSpPr>
        <p:spPr>
          <a:xfrm>
            <a:off x="812276" y="794802"/>
            <a:ext cx="10567448" cy="5755422"/>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Description:</a:t>
            </a:r>
          </a:p>
          <a:p>
            <a:endParaRPr lang="en-IN" sz="2400" dirty="0">
              <a:solidFill>
                <a:srgbClr val="FF0000"/>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Height of plant: </a:t>
            </a:r>
            <a:r>
              <a:rPr lang="en-IN" sz="2000" dirty="0"/>
              <a:t>A</a:t>
            </a:r>
            <a:r>
              <a:rPr lang="en-US" sz="2000" dirty="0" err="1"/>
              <a:t>loe</a:t>
            </a:r>
            <a:r>
              <a:rPr lang="en-US" sz="2000" dirty="0"/>
              <a:t> vera is a stemless or very short-stemmed plant growing to 60–100 </a:t>
            </a:r>
            <a:r>
              <a:rPr lang="en-US" sz="2000" dirty="0" err="1"/>
              <a:t>centimetres</a:t>
            </a:r>
            <a:r>
              <a:rPr lang="en-US" sz="2000" dirty="0"/>
              <a:t> (24–39 inches) tall, spreading by offsets</a:t>
            </a:r>
            <a:r>
              <a:rPr lang="en-IN" sz="2000" dirty="0">
                <a:solidFill>
                  <a:srgbClr val="FF0000"/>
                </a:solidFill>
                <a:latin typeface="Times New Roman" panose="02020603050405020304" pitchFamily="18" charset="0"/>
                <a:cs typeface="Times New Roman" panose="02020603050405020304" pitchFamily="18" charset="0"/>
              </a:rPr>
              <a:t>.</a:t>
            </a:r>
          </a:p>
          <a:p>
            <a:endParaRPr lang="en-IN" sz="2000" dirty="0">
              <a:solidFill>
                <a:srgbClr val="FF0000"/>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Leaves: </a:t>
            </a:r>
            <a:r>
              <a:rPr lang="en-US" sz="2000" dirty="0"/>
              <a:t>The leaves are grey to green and sometimes have white spots on their surfaces. They have sharp, pinkish spines along their edges and are the source of the colorless gel found in many commercial and medicinal products</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Flower: </a:t>
            </a:r>
            <a:r>
              <a:rPr lang="en-US" sz="2000" dirty="0"/>
              <a:t>Most aloes have a rosette of large, fleshy leaves. Their flowers come in a variety of colors, ranging from white, yellow, orange, red and even pink.</a:t>
            </a:r>
          </a:p>
          <a:p>
            <a:endParaRPr lang="en-IN" sz="2000" dirty="0">
              <a:solidFill>
                <a:srgbClr val="FF0000"/>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Fruit: </a:t>
            </a:r>
            <a:r>
              <a:rPr lang="en-US" sz="2000" dirty="0"/>
              <a:t>The plant has triangular, fleshy leaves with serrated edges, yellow tubular flowers and fruits that contain numerous seeds.</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Seeds: </a:t>
            </a:r>
            <a:r>
              <a:rPr lang="en-US" sz="2000" dirty="0">
                <a:latin typeface="Times New Roman" panose="02020603050405020304" pitchFamily="18" charset="0"/>
                <a:cs typeface="Times New Roman" panose="02020603050405020304" pitchFamily="18" charset="0"/>
              </a:rPr>
              <a:t>Aloe plants must be four or more years old before they produce reliable seed. The exact time depends upon the species and some plants don't mature for up to a decade. </a:t>
            </a:r>
            <a:r>
              <a:rPr lang="en-US" sz="2000" b="0" i="0" dirty="0">
                <a:solidFill>
                  <a:srgbClr val="FFFFFF"/>
                </a:solidFill>
                <a:effectLst/>
                <a:latin typeface="Google Sans"/>
              </a:rPr>
              <a:t>the plant is flowering, it is </a:t>
            </a:r>
            <a:endParaRPr lang="en-IN" sz="2000" dirty="0">
              <a:solidFill>
                <a:srgbClr val="FF0000"/>
              </a:solidFill>
              <a:latin typeface="Times New Roman" panose="02020603050405020304" pitchFamily="18" charset="0"/>
              <a:cs typeface="Times New Roman" panose="02020603050405020304" pitchFamily="18" charset="0"/>
            </a:endParaRPr>
          </a:p>
          <a:p>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4725E7-E47E-530A-ABAF-CCC9E389F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61" y="452920"/>
            <a:ext cx="10859678" cy="452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4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BAC03-6F34-78AD-EC4B-68849E7E1B31}"/>
              </a:ext>
            </a:extLst>
          </p:cNvPr>
          <p:cNvSpPr txBox="1"/>
          <p:nvPr/>
        </p:nvSpPr>
        <p:spPr>
          <a:xfrm>
            <a:off x="4817097" y="2311486"/>
            <a:ext cx="2347274" cy="707886"/>
          </a:xfrm>
          <a:prstGeom prst="rect">
            <a:avLst/>
          </a:prstGeom>
          <a:noFill/>
        </p:spPr>
        <p:txBody>
          <a:bodyPr wrap="square" rtlCol="0">
            <a:spAutoFit/>
          </a:bodyPr>
          <a:lstStyle/>
          <a:p>
            <a:r>
              <a:rPr lang="en-IN" sz="4000" dirty="0"/>
              <a:t>USES</a:t>
            </a:r>
          </a:p>
        </p:txBody>
      </p:sp>
      <p:pic>
        <p:nvPicPr>
          <p:cNvPr id="3" name="Picture 6" descr="What to Keep in Mind When Shopping for Pure Aloe Vera Gel? | Vogue India |  Vogue India">
            <a:extLst>
              <a:ext uri="{FF2B5EF4-FFF2-40B4-BE49-F238E27FC236}">
                <a16:creationId xmlns:a16="http://schemas.microsoft.com/office/drawing/2014/main" id="{30B83F50-E57F-7A38-12CA-3BF1FE9CE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755" y="1305268"/>
            <a:ext cx="3440784" cy="47888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10 Aloe Vera Uses And Side Effects - HealthKart">
            <a:extLst>
              <a:ext uri="{FF2B5EF4-FFF2-40B4-BE49-F238E27FC236}">
                <a16:creationId xmlns:a16="http://schemas.microsoft.com/office/drawing/2014/main" id="{1FB17F6B-FF92-4327-ADB9-62624EFF1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297" y="3937359"/>
            <a:ext cx="3083126" cy="2156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Uses For Aloe Vera Plants - Common Aloe Uses And Benefits | Gardening Know  How">
            <a:extLst>
              <a:ext uri="{FF2B5EF4-FFF2-40B4-BE49-F238E27FC236}">
                <a16:creationId xmlns:a16="http://schemas.microsoft.com/office/drawing/2014/main" id="{F3176778-FDF6-EE08-6B2B-F7D114ACB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775" y="1371256"/>
            <a:ext cx="3157418" cy="47228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90B822-E45F-D297-6E5C-0CE19B2DE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61" y="641612"/>
            <a:ext cx="10859678" cy="53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73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1C1F-5CD3-B91B-EC26-1667529E8CC6}"/>
              </a:ext>
            </a:extLst>
          </p:cNvPr>
          <p:cNvSpPr txBox="1"/>
          <p:nvPr/>
        </p:nvSpPr>
        <p:spPr>
          <a:xfrm>
            <a:off x="565079" y="678094"/>
            <a:ext cx="10960760" cy="5632311"/>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FF0000"/>
                </a:solidFill>
                <a:latin typeface="Times New Roman" panose="02020603050405020304" pitchFamily="18" charset="0"/>
                <a:cs typeface="Times New Roman" panose="02020603050405020304" pitchFamily="18" charset="0"/>
              </a:rPr>
              <a:t>USES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Aloe Vera Gel</a:t>
            </a:r>
            <a:r>
              <a:rPr lang="en-US" sz="2400" dirty="0">
                <a:latin typeface="Times New Roman" panose="02020603050405020304" pitchFamily="18" charset="0"/>
                <a:cs typeface="Times New Roman" panose="02020603050405020304" pitchFamily="18" charset="0"/>
              </a:rPr>
              <a:t>: It is useful in the treatment of inflammatory skin conditions, such as ultraviolet-induced erythema. Aloe juice or aloe latex, a yellow, bitter liquid derived from the skin of the aloe leaf, is a powerful laxative.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Aloe juice or Aloe Latex</a:t>
            </a:r>
            <a:r>
              <a:rPr lang="en-US" sz="2400" dirty="0">
                <a:latin typeface="Times New Roman" panose="02020603050405020304" pitchFamily="18" charset="0"/>
                <a:cs typeface="Times New Roman" panose="02020603050405020304" pitchFamily="18" charset="0"/>
              </a:rPr>
              <a:t>: A yellow, bitter liquid derived from the skin of the aloe leaf, is a powerful laxative.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Aloe vera </a:t>
            </a:r>
            <a:r>
              <a:rPr lang="en-US" sz="2400" dirty="0">
                <a:latin typeface="Times New Roman" panose="02020603050405020304" pitchFamily="18" charset="0"/>
                <a:cs typeface="Times New Roman" panose="02020603050405020304" pitchFamily="18" charset="0"/>
              </a:rPr>
              <a:t>has many active ingredients and minerals that can help strengthen your hair. It has fatty acids and amino acids and is rich in vitamins A, B12, C, and E. These play a part in healthy hair follicles.</a:t>
            </a:r>
            <a:r>
              <a:rPr lang="en-IN" sz="2400" dirty="0">
                <a:solidFill>
                  <a:srgbClr val="FF0000"/>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Fruit: </a:t>
            </a:r>
            <a:r>
              <a:rPr lang="en-US" sz="2400" dirty="0"/>
              <a:t>The plant has triangular, fleshy leaves with serrated edges, yellow tubular flowers and fruits that contain numerous seeds.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9979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1160</TotalTime>
  <Words>412</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Calibri</vt:lpstr>
      <vt:lpstr>Garamond</vt:lpstr>
      <vt:lpstr>Google Sans</vt:lpstr>
      <vt:lpstr>Times New Roman</vt:lpstr>
      <vt:lpstr>Organic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Karteek Tutari</dc:creator>
  <cp:lastModifiedBy>sunil kulkarni</cp:lastModifiedBy>
  <cp:revision>5</cp:revision>
  <dcterms:created xsi:type="dcterms:W3CDTF">2024-08-14T11:48:37Z</dcterms:created>
  <dcterms:modified xsi:type="dcterms:W3CDTF">2024-08-18T18:14:07Z</dcterms:modified>
</cp:coreProperties>
</file>