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3" r:id="rId3"/>
    <p:sldId id="294" r:id="rId4"/>
    <p:sldId id="296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2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9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8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4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7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423C29-7821-4538-8B60-439293A232D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41716-AF32-4565-BD3A-BAA532D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md.com/add-adhd/qa/what-is-a-neurotransmitt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B235D-93B5-6A00-E2D6-45A4C592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61" y="1212351"/>
            <a:ext cx="5130264" cy="4567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5EF6C-9424-D67B-A57F-E72E6A5E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25" y="1299050"/>
            <a:ext cx="4561726" cy="4393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2F8CF-FD9C-A1DA-B40B-DC10923F31BF}"/>
              </a:ext>
            </a:extLst>
          </p:cNvPr>
          <p:cNvSpPr txBox="1"/>
          <p:nvPr/>
        </p:nvSpPr>
        <p:spPr>
          <a:xfrm>
            <a:off x="5373384" y="688369"/>
            <a:ext cx="1746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Amla</a:t>
            </a:r>
          </a:p>
        </p:txBody>
      </p:sp>
    </p:spTree>
    <p:extLst>
      <p:ext uri="{BB962C8B-B14F-4D97-AF65-F5344CB8AC3E}">
        <p14:creationId xmlns:p14="http://schemas.microsoft.com/office/powerpoint/2010/main" val="231782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C674C6-1064-C6FE-A116-36EDBC34CF06}"/>
              </a:ext>
            </a:extLst>
          </p:cNvPr>
          <p:cNvSpPr txBox="1"/>
          <p:nvPr/>
        </p:nvSpPr>
        <p:spPr>
          <a:xfrm>
            <a:off x="698740" y="776377"/>
            <a:ext cx="1067087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Common Name 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Indian Gooseberry , Amla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Scientific Name  :   </a:t>
            </a:r>
            <a:r>
              <a:rPr lang="en-IN" sz="2400" b="0" i="1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Phyllanthus </a:t>
            </a:r>
            <a:r>
              <a:rPr lang="en-IN" sz="2400" b="0" i="1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emblica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Family                  : </a:t>
            </a:r>
            <a:r>
              <a:rPr lang="en-IN" sz="2400" b="0" i="0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Phyllanthaceae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Habit                    :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 medium-sized deciduous tree, reaching heights of up to 18m</a:t>
            </a:r>
          </a:p>
          <a:p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thriving in a variety of soil types.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Distribution          :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 gooseberry is primarily found in South Asia, with </a:t>
            </a:r>
          </a:p>
          <a:p>
            <a:pPr algn="l"/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natural range extending across the Indian subcontinent.</a:t>
            </a:r>
          </a:p>
          <a:p>
            <a:pPr algn="l"/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can   be found growing in various states of India, especially</a:t>
            </a:r>
          </a:p>
          <a:p>
            <a:pPr algn="l"/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the hilly regions and along riverbank.as well as in plains</a:t>
            </a:r>
          </a:p>
          <a:p>
            <a:pPr algn="l"/>
            <a:r>
              <a:rPr lang="en-US" sz="2400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coastal regions. </a:t>
            </a:r>
          </a:p>
        </p:txBody>
      </p:sp>
    </p:spTree>
    <p:extLst>
      <p:ext uri="{BB962C8B-B14F-4D97-AF65-F5344CB8AC3E}">
        <p14:creationId xmlns:p14="http://schemas.microsoft.com/office/powerpoint/2010/main" val="14677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16C6B-6C1F-1942-76A2-AFD3D3D4941B}"/>
              </a:ext>
            </a:extLst>
          </p:cNvPr>
          <p:cNvSpPr txBox="1"/>
          <p:nvPr/>
        </p:nvSpPr>
        <p:spPr>
          <a:xfrm>
            <a:off x="664234" y="828136"/>
            <a:ext cx="10912415" cy="48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Description : 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tree  with crooked trunk and spreading branches. The leaves are very short, petiole, ovate or oblong, 7-10cm long. The flowers are greenish-yellow. The fruit is nearly spherical, light greenish yellow, quite smooth and hard on appearance, with 6 vertical stripes or furrows. The fruits ripen in autumn. Its taste is bitter-sour. Being more fibrous than most fruits, it cannot be consumed raw in vast quantity; indeed, it is taken with salt. A glass of water taken immediately after eating a large fruit makes the water seem sweeter.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0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576DB-DA5E-AF97-1A27-95106842B456}"/>
              </a:ext>
            </a:extLst>
          </p:cNvPr>
          <p:cNvSpPr txBox="1"/>
          <p:nvPr/>
        </p:nvSpPr>
        <p:spPr>
          <a:xfrm>
            <a:off x="708917" y="1684962"/>
            <a:ext cx="108073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Medicinal Uses: </a:t>
            </a:r>
            <a:r>
              <a:rPr lang="en-US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Emblica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Officinalis is highly valued in Ayurvedic medicine for its numerous health benefits. It is used to treat various ailments such as diabetes, heart diseases, respiratory disorders, and digestive issues.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B1B1B"/>
                </a:solidFill>
                <a:effectLst/>
                <a:highlight>
                  <a:srgbClr val="F8F8F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Amla's high concentration of Vitamin C helps your body produce norepinephrine, a </a:t>
            </a:r>
            <a:r>
              <a:rPr lang="en-US" sz="2400" b="0" i="0" u="none" strike="noStrike" dirty="0">
                <a:effectLst/>
                <a:highlight>
                  <a:srgbClr val="F8F8F8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neurotransmitter</a:t>
            </a:r>
            <a:r>
              <a:rPr lang="en-US" sz="2400" b="0" i="0" dirty="0">
                <a:effectLst/>
                <a:highlight>
                  <a:srgbClr val="F8F8F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b</a:t>
            </a:r>
            <a:r>
              <a:rPr lang="en-US" sz="2400" b="0" i="0" dirty="0">
                <a:solidFill>
                  <a:srgbClr val="1B1B1B"/>
                </a:solidFill>
                <a:effectLst/>
                <a:highlight>
                  <a:srgbClr val="F8F8F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elieved to improve brain function in people with dementia. </a:t>
            </a:r>
            <a:endParaRPr lang="en-US" sz="2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Cosmetics: 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fruit extract of </a:t>
            </a:r>
            <a:r>
              <a:rPr lang="en-US" sz="2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Emblica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Officinalis is used in the production of hair oils, shampoos, and skincare products due to its antioxidant and anti-aging properties.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Food Industry: 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fruit is rich in vitamin C and is used in the preparation of jams, pickles, and traditional Indian dishes. It is also consumed in the form of juice or dried powder.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85A6-812B-E60B-AC10-8EEC8E4B4E74}"/>
              </a:ext>
            </a:extLst>
          </p:cNvPr>
          <p:cNvSpPr txBox="1"/>
          <p:nvPr/>
        </p:nvSpPr>
        <p:spPr>
          <a:xfrm>
            <a:off x="1076218" y="974389"/>
            <a:ext cx="611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:</a:t>
            </a:r>
          </a:p>
        </p:txBody>
      </p:sp>
    </p:spTree>
    <p:extLst>
      <p:ext uri="{BB962C8B-B14F-4D97-AF65-F5344CB8AC3E}">
        <p14:creationId xmlns:p14="http://schemas.microsoft.com/office/powerpoint/2010/main" val="25398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64F9A-188B-813C-A387-0F9FC5C74F32}"/>
              </a:ext>
            </a:extLst>
          </p:cNvPr>
          <p:cNvSpPr txBox="1"/>
          <p:nvPr/>
        </p:nvSpPr>
        <p:spPr>
          <a:xfrm>
            <a:off x="724619" y="983411"/>
            <a:ext cx="10800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Social value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Hinduism it is regarded as a sacred tree and worshipped as Mother Earth by Hindus.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Spiritual Value</a:t>
            </a:r>
            <a:endParaRPr lang="en-US" sz="2400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stimulates spiritual purity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Kartik Mahatma and </a:t>
            </a:r>
            <a:r>
              <a:rPr lang="en-US" sz="24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Vrat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Kaumudi order the worship of this tree. Its fruits and flowers are used in worship.</a:t>
            </a:r>
            <a:endParaRPr lang="en-US" sz="2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78034-1A72-B6C5-7C5B-91E9DEA2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97" y="3291735"/>
            <a:ext cx="3607433" cy="2798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9C5F8-36EC-BACF-3C85-FDBAD390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93" y="3566266"/>
            <a:ext cx="2710832" cy="21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sharv pai</dc:creator>
  <cp:lastModifiedBy>sharv pai</cp:lastModifiedBy>
  <cp:revision>1</cp:revision>
  <dcterms:created xsi:type="dcterms:W3CDTF">2024-08-30T13:20:52Z</dcterms:created>
  <dcterms:modified xsi:type="dcterms:W3CDTF">2024-08-30T13:21:10Z</dcterms:modified>
</cp:coreProperties>
</file>