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0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F200AE-B64D-4D3E-8544-1D0E0DA64C84}">
          <p14:sldIdLst>
            <p14:sldId id="258"/>
            <p14:sldId id="263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7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.wadi@gmail.com" userId="e5506b724bdccf12" providerId="LiveId" clId="{ED6373D6-4FCB-420F-9AF9-D68154C475D6}"/>
    <pc:docChg chg="modSld">
      <pc:chgData name="darsh.wadi@gmail.com" userId="e5506b724bdccf12" providerId="LiveId" clId="{ED6373D6-4FCB-420F-9AF9-D68154C475D6}" dt="2024-08-14T11:17:21.287" v="30" actId="113"/>
      <pc:docMkLst>
        <pc:docMk/>
      </pc:docMkLst>
      <pc:sldChg chg="modSp mod">
        <pc:chgData name="darsh.wadi@gmail.com" userId="e5506b724bdccf12" providerId="LiveId" clId="{ED6373D6-4FCB-420F-9AF9-D68154C475D6}" dt="2024-08-14T11:17:21.287" v="30" actId="113"/>
        <pc:sldMkLst>
          <pc:docMk/>
          <pc:sldMk cId="3672539060" sldId="256"/>
        </pc:sldMkLst>
        <pc:spChg chg="mod">
          <ac:chgData name="darsh.wadi@gmail.com" userId="e5506b724bdccf12" providerId="LiveId" clId="{ED6373D6-4FCB-420F-9AF9-D68154C475D6}" dt="2024-08-14T11:16:45.848" v="20" actId="20577"/>
          <ac:spMkLst>
            <pc:docMk/>
            <pc:sldMk cId="3672539060" sldId="256"/>
            <ac:spMk id="2" creationId="{0AE02925-3313-8E3B-AA7B-B259A6E5D323}"/>
          </ac:spMkLst>
        </pc:spChg>
        <pc:spChg chg="mod">
          <ac:chgData name="darsh.wadi@gmail.com" userId="e5506b724bdccf12" providerId="LiveId" clId="{ED6373D6-4FCB-420F-9AF9-D68154C475D6}" dt="2024-08-14T11:17:21.287" v="30" actId="113"/>
          <ac:spMkLst>
            <pc:docMk/>
            <pc:sldMk cId="3672539060" sldId="256"/>
            <ac:spMk id="3" creationId="{0C4C0534-964D-0866-A2ED-98B3C3D7D5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8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17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4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2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65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5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2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8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801A3F-0B60-4D73-9276-F0882AFE9A6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09BB01-E96C-4D94-8865-FA5E603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anetzone.com/38/badam_plant.ht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fruits-tree-almond-nature-autumn-183412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almond-almond-tree-flowers-spring-2235470/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49BE-8AC3-D685-8D07-4B1AE2D4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0438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INDIAN ALMOND TREE</a:t>
            </a:r>
            <a:b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13D1D-790A-690A-C924-58C55CF59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2906" y="1530627"/>
            <a:ext cx="4099288" cy="351912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FC58DF-EDA3-4114-264F-260082BA1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194" y="1530625"/>
            <a:ext cx="5314404" cy="3519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5CDFF-E5C0-80D5-B0C4-C62601CE2DF2}"/>
              </a:ext>
            </a:extLst>
          </p:cNvPr>
          <p:cNvSpPr txBox="1"/>
          <p:nvPr/>
        </p:nvSpPr>
        <p:spPr>
          <a:xfrm>
            <a:off x="3468757" y="5429659"/>
            <a:ext cx="6542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turf court-AIS campus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1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9B0DF7-E2C8-B4F4-89A5-F3FE2D7AFA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88572" y="772206"/>
            <a:ext cx="9601200" cy="53673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Common Name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Badaam or Almond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Prunus dulcis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Rosaceae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Prunus dulcis is a deciduous, flowering tree that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thrives in Mediterranean climates, characterized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by its early spring blossoms and edible nuts.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: The almond tree is primarily distributed across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Mediterranean regions, including parts of Southern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Europe, North Africa, and Western Asia, and has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been introduced to temperate areas worldwide for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commercial cultivation.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8BA0-61C8-6F42-043E-0E422FAE23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8274" y="902835"/>
            <a:ext cx="10293532" cy="5149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almond tree is a medium-sized deciduous tree that typically grows to about 10-15 feet in height, with a broad, spreading canopy.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features lance-shaped, serrated leaves and produces delicate, pink or white blossoms in early spring.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tree bears a fruit with a hard outer shell encasing the edible nut , known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almond, which ripens in late summer.</a:t>
            </a:r>
          </a:p>
        </p:txBody>
      </p:sp>
    </p:spTree>
    <p:extLst>
      <p:ext uri="{BB962C8B-B14F-4D97-AF65-F5344CB8AC3E}">
        <p14:creationId xmlns:p14="http://schemas.microsoft.com/office/powerpoint/2010/main" val="274579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328F-BC06-F5E2-583D-4812EA9F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E2DCE-32C8-C108-1FF3-E578FA20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5402" y="2470377"/>
            <a:ext cx="4739638" cy="332082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AF5F5-C20C-1EF1-24EC-D8447753D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56962" y="2470377"/>
            <a:ext cx="5199015" cy="34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AFF6-E5CD-DA64-8C6C-88A42CB876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1188" y="728663"/>
            <a:ext cx="10563498" cy="52976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Culinary: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Almonds are widely used in cooking and baking, both as whole nuts in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like almond flour, almond milk, and almond butter.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Almond oil is used in skincare and haircare products for its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moisturizing and nourishing properties.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Ornamental: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almond tree is also valued for its beautiful spring blossoms and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used in landscaping.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Almonds are sometimes used in traditional medicine for various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benefits, including aiding digestion and reducing cholesterol.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Almonds are high in vitamin E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Almonds can lower cholesterol levels.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0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281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Garamond</vt:lpstr>
      <vt:lpstr>Times New Roman</vt:lpstr>
      <vt:lpstr>Organic</vt:lpstr>
      <vt:lpstr> INDIAN ALMOND TREE </vt:lpstr>
      <vt:lpstr>PowerPoint Presentation</vt:lpstr>
      <vt:lpstr>PowerPoint Presentation</vt:lpstr>
      <vt:lpstr>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darsh.wadi@gmail.com</dc:creator>
  <cp:lastModifiedBy>sunil kulkarni</cp:lastModifiedBy>
  <cp:revision>4</cp:revision>
  <dcterms:created xsi:type="dcterms:W3CDTF">2024-08-13T17:01:42Z</dcterms:created>
  <dcterms:modified xsi:type="dcterms:W3CDTF">2024-08-20T15:53:46Z</dcterms:modified>
</cp:coreProperties>
</file>