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6" r:id="rId3"/>
    <p:sldId id="26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B6461-ACB4-4822-B622-014684107CFF}" v="15" dt="2024-08-17T13:59:2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Kulkarni" userId="S::sarita.kulkarni@akshara.ac.in::a9b902a8-4b93-4fa6-aceb-d99c533b0018" providerId="AD" clId="Web-{14BB6461-ACB4-4822-B622-014684107CFF}"/>
    <pc:docChg chg="addSld delSld modSld">
      <pc:chgData name="Sarita Kulkarni" userId="S::sarita.kulkarni@akshara.ac.in::a9b902a8-4b93-4fa6-aceb-d99c533b0018" providerId="AD" clId="Web-{14BB6461-ACB4-4822-B622-014684107CFF}" dt="2024-08-17T13:59:29.137" v="14"/>
      <pc:docMkLst>
        <pc:docMk/>
      </pc:docMkLst>
      <pc:sldChg chg="addSp delSp modSp del">
        <pc:chgData name="Sarita Kulkarni" userId="S::sarita.kulkarni@akshara.ac.in::a9b902a8-4b93-4fa6-aceb-d99c533b0018" providerId="AD" clId="Web-{14BB6461-ACB4-4822-B622-014684107CFF}" dt="2024-08-17T13:59:21.512" v="12"/>
        <pc:sldMkLst>
          <pc:docMk/>
          <pc:sldMk cId="3683098225" sldId="259"/>
        </pc:sldMkLst>
        <pc:spChg chg="del mod">
          <ac:chgData name="Sarita Kulkarni" userId="S::sarita.kulkarni@akshara.ac.in::a9b902a8-4b93-4fa6-aceb-d99c533b0018" providerId="AD" clId="Web-{14BB6461-ACB4-4822-B622-014684107CFF}" dt="2024-08-17T13:57:54.557" v="1"/>
          <ac:spMkLst>
            <pc:docMk/>
            <pc:sldMk cId="3683098225" sldId="259"/>
            <ac:spMk id="4" creationId="{5A1A2FDB-6577-1CFD-7FFF-AE32CCCDB062}"/>
          </ac:spMkLst>
        </pc:spChg>
        <pc:spChg chg="add del mod">
          <ac:chgData name="Sarita Kulkarni" userId="S::sarita.kulkarni@akshara.ac.in::a9b902a8-4b93-4fa6-aceb-d99c533b0018" providerId="AD" clId="Web-{14BB6461-ACB4-4822-B622-014684107CFF}" dt="2024-08-17T13:59:19.231" v="3"/>
          <ac:spMkLst>
            <pc:docMk/>
            <pc:sldMk cId="3683098225" sldId="259"/>
            <ac:spMk id="5" creationId="{6B3B0A58-E5DE-84DE-6756-FF4F61A367E0}"/>
          </ac:spMkLst>
        </pc:spChg>
        <pc:picChg chg="del">
          <ac:chgData name="Sarita Kulkarni" userId="S::sarita.kulkarni@akshara.ac.in::a9b902a8-4b93-4fa6-aceb-d99c533b0018" providerId="AD" clId="Web-{14BB6461-ACB4-4822-B622-014684107CFF}" dt="2024-08-17T13:59:19.137" v="2"/>
          <ac:picMkLst>
            <pc:docMk/>
            <pc:sldMk cId="3683098225" sldId="259"/>
            <ac:picMk id="6" creationId="{4C1E5946-A669-DC5E-6B9A-4853FB4B40C5}"/>
          </ac:picMkLst>
        </pc:picChg>
        <pc:picChg chg="add mod ord">
          <ac:chgData name="Sarita Kulkarni" userId="S::sarita.kulkarni@akshara.ac.in::a9b902a8-4b93-4fa6-aceb-d99c533b0018" providerId="AD" clId="Web-{14BB6461-ACB4-4822-B622-014684107CFF}" dt="2024-08-17T13:59:21.012" v="9" actId="14100"/>
          <ac:picMkLst>
            <pc:docMk/>
            <pc:sldMk cId="3683098225" sldId="259"/>
            <ac:picMk id="7" creationId="{11DBD4B6-6F6C-DD06-0D86-B549208F913A}"/>
          </ac:picMkLst>
        </pc:picChg>
      </pc:sldChg>
      <pc:sldChg chg="new del">
        <pc:chgData name="Sarita Kulkarni" userId="S::sarita.kulkarni@akshara.ac.in::a9b902a8-4b93-4fa6-aceb-d99c533b0018" providerId="AD" clId="Web-{14BB6461-ACB4-4822-B622-014684107CFF}" dt="2024-08-17T13:59:28.950" v="13"/>
        <pc:sldMkLst>
          <pc:docMk/>
          <pc:sldMk cId="3816737205" sldId="266"/>
        </pc:sldMkLst>
      </pc:sldChg>
      <pc:sldChg chg="new">
        <pc:chgData name="Sarita Kulkarni" userId="S::sarita.kulkarni@akshara.ac.in::a9b902a8-4b93-4fa6-aceb-d99c533b0018" providerId="AD" clId="Web-{14BB6461-ACB4-4822-B622-014684107CFF}" dt="2024-08-17T13:59:21.449" v="11"/>
        <pc:sldMkLst>
          <pc:docMk/>
          <pc:sldMk cId="1438129389" sldId="267"/>
        </pc:sldMkLst>
      </pc:sldChg>
      <pc:sldChg chg="new">
        <pc:chgData name="Sarita Kulkarni" userId="S::sarita.kulkarni@akshara.ac.in::a9b902a8-4b93-4fa6-aceb-d99c533b0018" providerId="AD" clId="Web-{14BB6461-ACB4-4822-B622-014684107CFF}" dt="2024-08-17T13:59:29.137" v="14"/>
        <pc:sldMkLst>
          <pc:docMk/>
          <pc:sldMk cId="200513986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BF1-0004-4A95-9D75-872B3248CDA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EA8BD-E298-48E8-8102-517436A58F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1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A8BD-E298-48E8-8102-517436A58F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0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A8BD-E298-48E8-8102-517436A58F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1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0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5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8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6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2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9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8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09D134-7675-4917-8849-7B59A46A4C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3560F-304D-4070-8EA6-7B2A3B9D9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lm_(botan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Plant_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rosion_contr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EDB0-AB5B-F31C-D9D4-0395B16D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78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BAMBOO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E8110-A5F3-2E27-45A4-A5A53148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5357973"/>
            <a:ext cx="7238996" cy="51789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front of Front Assembly point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5351E-6A47-8866-2354-7BE9B126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736333"/>
            <a:ext cx="5167043" cy="3421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2A768-EE46-5A6C-E026-3788CA13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46" y="1736333"/>
            <a:ext cx="4921320" cy="34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42B44-3653-CD31-558C-31E9DA61499B}"/>
              </a:ext>
            </a:extLst>
          </p:cNvPr>
          <p:cNvSpPr txBox="1"/>
          <p:nvPr/>
        </p:nvSpPr>
        <p:spPr>
          <a:xfrm>
            <a:off x="760289" y="821933"/>
            <a:ext cx="102536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Bambusa vulgaris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Poaceae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Poaceae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Grasses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Habitat: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, Sub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Troprical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Mild Temperate Regions.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can grow on ground up to 1,500 m (4,900 ft) above sea level.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extreme droughts, it may defoliate completely.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Deciduous And Semi evergreen Forests Of The North Eastern Region Of India.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bamboo species are native to warm and moist tropical and to warm temperate climates.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6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CC680-46C7-435F-67A0-4990ADCF1425}"/>
              </a:ext>
            </a:extLst>
          </p:cNvPr>
          <p:cNvSpPr txBox="1"/>
          <p:nvPr/>
        </p:nvSpPr>
        <p:spPr>
          <a:xfrm>
            <a:off x="595901" y="688369"/>
            <a:ext cx="110858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Bambusa vulgaris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forms moderately loose clumps and has no thorns.</a:t>
            </a:r>
            <a:endParaRPr lang="en-IN" sz="24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has lemon-yellow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Culm (botan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culms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stems) with green stripes and dark green leaves.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Stems are not straight, not easy to split, inflexible, thick-walled, and initially strong.</a:t>
            </a:r>
            <a:endParaRPr lang="en-US" sz="24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Nodes are slightly inflated.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 tooltip="Plant 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Internodes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20–45 cm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Several branches develop from mid-culm nodes and above. </a:t>
            </a:r>
            <a:endParaRPr lang="en-US" sz="24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Flowering is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iny and borne on compound inflorescences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Fruits are rare,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Pear shaped, avocado like green, fleshy, single seeded</a:t>
            </a:r>
            <a:endParaRPr lang="en-US" sz="24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Bamboos are some of the fastest growing plants in the world.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2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8116-C688-9A5D-0E9E-B7A13192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6B0E30-DA38-A0D4-6568-5DAC364E80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9" r="25109"/>
          <a:stretch>
            <a:fillRect/>
          </a:stretch>
        </p:blipFill>
        <p:spPr>
          <a:xfrm>
            <a:off x="7537215" y="1041400"/>
            <a:ext cx="3856926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CCBA-EBCC-44A1-0203-615342E5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9851" y="3224056"/>
            <a:ext cx="3215106" cy="18288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USES OF BAMBOO</a:t>
            </a:r>
            <a:r>
              <a:rPr lang="en-US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		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30731-D8AD-6AB8-0E95-716BF148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041400"/>
            <a:ext cx="352425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B4E-06FE-8E91-28EE-DB69BCE2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1" y="540343"/>
            <a:ext cx="1561673" cy="55899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USES: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481F-96C9-9548-F030-B298C664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976045"/>
            <a:ext cx="10726219" cy="489982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stems used as fuel and the leaves used as fodder.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 is  also is used to make furniture, basketry, windbreakers, flutes, fishing rods, tool handles, stakes, weapons, bows for fishing nets, smoking pipes, irrigation pipes, distillation pipes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etc.It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widely used as an ornamental plant.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 often is planted as fences and border hedges. It is also planted as a measure for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Ero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erosion control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It is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used to make many parts of boats including masts, rudders, outriggers, and boating poles.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Young shoots of the plant, cooked or pickled</a:t>
            </a:r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ater stored in golden bamboo tubes is used as a cure of various diseases.</a:t>
            </a:r>
          </a:p>
          <a:p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1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333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Garamond</vt:lpstr>
      <vt:lpstr>Times New Roman</vt:lpstr>
      <vt:lpstr>Wingdings</vt:lpstr>
      <vt:lpstr>Organic</vt:lpstr>
      <vt:lpstr>BAMBOO</vt:lpstr>
      <vt:lpstr>PowerPoint Presentation</vt:lpstr>
      <vt:lpstr>PowerPoint Presentation</vt:lpstr>
      <vt:lpstr> </vt:lpstr>
      <vt:lpstr>USES: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</dc:title>
  <dc:creator>Dinesh Karpe</dc:creator>
  <cp:lastModifiedBy>sunil kulkarni</cp:lastModifiedBy>
  <cp:revision>12</cp:revision>
  <dcterms:created xsi:type="dcterms:W3CDTF">2024-08-14T15:17:35Z</dcterms:created>
  <dcterms:modified xsi:type="dcterms:W3CDTF">2024-08-19T16:07:30Z</dcterms:modified>
</cp:coreProperties>
</file>