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7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3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9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64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77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8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3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6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1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6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B37117-443A-4286-961B-F9B2F3A3D78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9D8D6A-7B2F-4513-9AEF-D00DB1F1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chungcw/4953236355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surveying/23879942191/" TargetMode="Externa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362B46-C3F9-2E24-D549-130507CE7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1911902"/>
            <a:ext cx="4697270" cy="27910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9B21C0-BA2C-BB9F-F72F-1F836819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45" y="1924745"/>
            <a:ext cx="5496674" cy="2791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347A80-1F6D-FC3E-13CC-A10C447455C9}"/>
              </a:ext>
            </a:extLst>
          </p:cNvPr>
          <p:cNvSpPr txBox="1"/>
          <p:nvPr/>
        </p:nvSpPr>
        <p:spPr>
          <a:xfrm>
            <a:off x="4672173" y="1181796"/>
            <a:ext cx="61182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Money Plant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14A65-06AD-B1C8-DFB8-4DC52B96D6E6}"/>
              </a:ext>
            </a:extLst>
          </p:cNvPr>
          <p:cNvSpPr txBox="1"/>
          <p:nvPr/>
        </p:nvSpPr>
        <p:spPr>
          <a:xfrm>
            <a:off x="3829692" y="5147621"/>
            <a:ext cx="6118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pre-primary gate –AIS campus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Wakad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832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72FE-9857-4639-C8CB-4583A077B28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728663"/>
            <a:ext cx="9601200" cy="541088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Name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Plant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Epipremnum aureum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Name    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Araceae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Habit                 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money plant is a resilient, trailing vine that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thrives in arrange of light conditions and prefer to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be kept in well-draining soil with moderate watering.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     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money plant is native to the Solomon Islands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but has widely distributed across tropical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subtropical regions.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5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7F46-2614-C7F6-7E0A-A349C29A46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4731" y="812120"/>
            <a:ext cx="10537372" cy="534484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money plant is a versatile, evergreen vine characterized by its heart-shaped, glossy leaves.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leaves of the money plant are typically green but can vary with golden or white marbling.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a trailing or climbing growth habit and is valued for its low-maintenance care and ability to thrive in diverse indoor environments.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known for its adaptability and attractive foliage.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6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FCD9-71C7-214D-11D9-C998A592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70213-33F0-2C94-86CB-B7AEA8E37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2765" y="2421731"/>
            <a:ext cx="4423833" cy="33178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6CC8D2-973B-2E43-0664-547569D4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58239" y="2421731"/>
            <a:ext cx="4937760" cy="32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2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A0D2-F00D-F0E8-C993-6F1D76FF69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920252"/>
            <a:ext cx="9601200" cy="49493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Decoration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enhances the aesthetic appeal of spaces with its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lust, trailing vines and attractive foliage.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Purification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improve indoor air quality by filtering out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pollutants like benzene and xylene.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Care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low-maintenance environments, making it suitable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beginners and busy individuals.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Versatile Display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grown in hanging baskets, as a climbing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plant on support, or allowed to trail from shelves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containers.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403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246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Uses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darsh.wadi@gmail.com</dc:creator>
  <cp:lastModifiedBy>sunil kulkarni</cp:lastModifiedBy>
  <cp:revision>2</cp:revision>
  <dcterms:created xsi:type="dcterms:W3CDTF">2024-08-20T16:33:11Z</dcterms:created>
  <dcterms:modified xsi:type="dcterms:W3CDTF">2024-08-21T13:26:12Z</dcterms:modified>
</cp:coreProperties>
</file>