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46D19-9488-EA47-60DC-3C4DFCB2A1F1}" v="3" dt="2024-08-16T12:32:09.867"/>
    <p1510:client id="{81F121AE-274F-B543-A2EE-59ACCD50C642}" v="335" dt="2024-08-16T12:17:41.550"/>
    <p1510:client id="{86C04787-477E-4730-A502-BF73CE006A77}" v="99" dt="2024-08-14T17:15:12.602"/>
    <p1510:client id="{882C98D4-3CB3-87CF-D855-E92134696999}" v="638" dt="2024-08-15T08:49:46.974"/>
    <p1510:client id="{C31D6ED4-45A7-AD3C-3382-6E9F8878615A}" v="1" dt="2024-08-14T16:56:05.697"/>
    <p1510:client id="{D10CE15E-046B-2058-8A0F-12E4393FF2B1}" v="59" dt="2024-08-16T11:31:25.384"/>
    <p1510:client id="{DBF10F6B-9D71-5BDA-080A-3D9DACAE15E3}" v="69" dt="2024-08-15T16:30:36.145"/>
    <p1510:client id="{DE465B67-86E9-4E2E-304B-A677350D9B92}" v="1" dt="2024-08-15T07:21:51.320"/>
    <p1510:client id="{FCF6041C-C686-4020-B614-28C9F2939178}" v="5" dt="2024-08-15T07:35:3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dharmale" userId="S::ayush.dharmale@akshara.ac.in::6834d46f-d507-454a-adfd-65e07f36465b" providerId="AD" clId="Web-{07946D19-9488-EA47-60DC-3C4DFCB2A1F1}"/>
    <pc:docChg chg="modSld">
      <pc:chgData name="ayush dharmale" userId="S::ayush.dharmale@akshara.ac.in::6834d46f-d507-454a-adfd-65e07f36465b" providerId="AD" clId="Web-{07946D19-9488-EA47-60DC-3C4DFCB2A1F1}" dt="2024-08-16T12:32:09.867" v="2"/>
      <pc:docMkLst>
        <pc:docMk/>
      </pc:docMkLst>
      <pc:sldChg chg="delSp modSp">
        <pc:chgData name="ayush dharmale" userId="S::ayush.dharmale@akshara.ac.in::6834d46f-d507-454a-adfd-65e07f36465b" providerId="AD" clId="Web-{07946D19-9488-EA47-60DC-3C4DFCB2A1F1}" dt="2024-08-16T12:32:09.867" v="2"/>
        <pc:sldMkLst>
          <pc:docMk/>
          <pc:sldMk cId="481759199" sldId="257"/>
        </pc:sldMkLst>
        <pc:spChg chg="del mod">
          <ac:chgData name="ayush dharmale" userId="S::ayush.dharmale@akshara.ac.in::6834d46f-d507-454a-adfd-65e07f36465b" providerId="AD" clId="Web-{07946D19-9488-EA47-60DC-3C4DFCB2A1F1}" dt="2024-08-16T12:32:09.867" v="2"/>
          <ac:spMkLst>
            <pc:docMk/>
            <pc:sldMk cId="481759199" sldId="257"/>
            <ac:spMk id="7" creationId="{F5079BD6-EBBC-1248-82CE-7429678668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9726B-3078-48F4-B100-310E5282FE2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2342-B77F-4A68-A7D4-849CE4674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6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52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7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2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7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9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1388D2-A975-4B44-AD04-346DC9B66FA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4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Neriu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riu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andvanfoundation.org/flora/kaner/" TargetMode="External"/><Relationship Id="rId4" Type="http://schemas.openxmlformats.org/officeDocument/2006/relationships/hyperlink" Target="https://powo.science.kew.org/taxon/urn:lsid:ipni.org:names:80460-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DC4CD8-FFF8-DAD6-11F8-70FD2E70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3" y="500332"/>
            <a:ext cx="10334445" cy="4917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528F7-CF5D-E350-5E64-8C5D7962F8EA}"/>
              </a:ext>
            </a:extLst>
          </p:cNvPr>
          <p:cNvSpPr txBox="1"/>
          <p:nvPr/>
        </p:nvSpPr>
        <p:spPr>
          <a:xfrm>
            <a:off x="5188448" y="1077046"/>
            <a:ext cx="5036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Nerium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907F-49AB-1B70-B667-EF2263B9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3" y="1869940"/>
            <a:ext cx="5404206" cy="3203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09911-8EE7-B88C-6A09-14E6E575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09" y="1869939"/>
            <a:ext cx="4633645" cy="32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95A9B9-68DC-528D-7FA7-CECD5CC911A3}"/>
              </a:ext>
            </a:extLst>
          </p:cNvPr>
          <p:cNvSpPr txBox="1"/>
          <p:nvPr/>
        </p:nvSpPr>
        <p:spPr>
          <a:xfrm>
            <a:off x="750704" y="1457864"/>
            <a:ext cx="10636370" cy="44319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Common Name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        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   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Oleander, rosebay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:    </a:t>
            </a:r>
            <a:r>
              <a:rPr lang="en-US" sz="2400" i="1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Nerium oleander L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:    Apocynaceae   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Habit  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:   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Annual, perennial herb, shrub, tree, often vine; sap generally milky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Leaf: simple, alternate, opposite, </a:t>
            </a:r>
            <a:r>
              <a:rPr lang="en-US" sz="24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subwhorled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whorled</a:t>
            </a:r>
            <a:r>
              <a:rPr lang="en-US" sz="2400" b="0" i="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  <a:r>
              <a:rPr lang="en-US" sz="24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glossy and thick, with prominent mid-rib. Flowers fragrant, bright red and showy, 5 petals, in clusters, on the end of each branch. 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:      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They are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mostly found distributed in the dry tropical regions of India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The three commercially important species of Nerium are Nerium indicum, Nerium oleander and Nerium oleander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040C28"/>
                </a:solidFill>
                <a:latin typeface="Google Sans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effectLst/>
                <a:latin typeface="Google Sans"/>
              </a:rPr>
              <a:t>ative to the Mediterranean region, including northern Africa, southern Europe and South East Asia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5C1AC-A87D-2DAA-8189-65632B15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0" y="667829"/>
            <a:ext cx="10636370" cy="60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48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31BE03-8FFD-2F55-1D82-18F6AE7E02CC}"/>
              </a:ext>
            </a:extLst>
          </p:cNvPr>
          <p:cNvSpPr txBox="1"/>
          <p:nvPr/>
        </p:nvSpPr>
        <p:spPr>
          <a:xfrm>
            <a:off x="701615" y="1168400"/>
            <a:ext cx="10457324" cy="38472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Description 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Bark and Trunk: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Nerium oleander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(kanhera) has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grayish, rough bark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and an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erect trunk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that can support its height of 2-6 meters.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Leaves: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thick, leathery, and dark green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Flowers: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The flowers of the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Nerium oleander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(kanhera) are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white, pink, or red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, and grow in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clusters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at the end of branches. </a:t>
            </a:r>
            <a:r>
              <a:rPr lang="en-US" sz="2000" u="sng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  <a:hlinkClick r:id="rId2"/>
              </a:rPr>
              <a:t>They are </a:t>
            </a:r>
            <a:r>
              <a:rPr lang="en-US" sz="2000" b="1" u="sng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  <a:hlinkClick r:id="rId2"/>
              </a:rPr>
              <a:t>five-lobed</a:t>
            </a:r>
            <a:r>
              <a:rPr lang="en-US" sz="2000" u="sng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  <a:hlinkClick r:id="rId2"/>
              </a:rPr>
              <a:t> and typically </a:t>
            </a:r>
            <a:r>
              <a:rPr lang="en-US" sz="2000" b="1" u="sng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  <a:hlinkClick r:id="rId2"/>
              </a:rPr>
              <a:t>1-2 inches in diameter</a:t>
            </a:r>
            <a:endParaRPr lang="en-US" sz="20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Fruits: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The fruits of the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Nerium oleander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(kanhera) are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long, narrow pairs of follicles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that can be up to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23 cm (9 inches) long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Growth and Lifespan: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The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Nerium oleander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(kanhera) is a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rapidly growing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shrub or small tree that can live for </a:t>
            </a:r>
            <a:r>
              <a:rPr lang="en-US" sz="2000" b="1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several decades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.</a:t>
            </a:r>
            <a:r>
              <a:rPr lang="en-US" sz="2000" b="1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  <a:hlinkClick r:id="rId2"/>
              </a:rPr>
              <a:t>It typically reaches heights of 2-6 meters (7-20 feet) and can spread up to 4.5 meters (15 feet)</a:t>
            </a:r>
            <a:endParaRPr lang="en-US" sz="20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+mn-lt"/>
              <a:cs typeface="+mn-lt"/>
            </a:endParaRPr>
          </a:p>
          <a:p>
            <a:endParaRPr lang="en-US" sz="2000" dirty="0"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E5622F-A40F-403F-A53C-F14AC7B0E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" y="656326"/>
            <a:ext cx="10777268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73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23D71-2256-E9A4-7F5D-8739643177E6}"/>
              </a:ext>
            </a:extLst>
          </p:cNvPr>
          <p:cNvSpPr txBox="1"/>
          <p:nvPr/>
        </p:nvSpPr>
        <p:spPr>
          <a:xfrm>
            <a:off x="753374" y="1199072"/>
            <a:ext cx="2288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50B4C6-5F37-8BB9-50E6-3BF69017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2" y="665272"/>
            <a:ext cx="10575984" cy="533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3CAB8-90F2-52B5-3EBE-D20443C4DFE2}"/>
              </a:ext>
            </a:extLst>
          </p:cNvPr>
          <p:cNvSpPr txBox="1"/>
          <p:nvPr/>
        </p:nvSpPr>
        <p:spPr>
          <a:xfrm>
            <a:off x="606176" y="1732872"/>
            <a:ext cx="1097964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Nerium oleander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 (kanhera) is widely used for various purposes: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Ornamental Use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 It is popular in landscaping due to its attractive, evergreen foliage and vibrant flowers.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is often planted in gardens, parks, and along roadsides1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Medicinal Use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 Despite its toxicity, oleander has been used in traditional medicine for treating conditions like heart disease, asthma, and skin ailments.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However, its use is highly regulated due to the risk of poisoning2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Environmental Use: Oleander is used for soil stabilization and as a windbreak in arid regions.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 ability to tolerate poor soil conditions makes it useful for preventing soil erosion2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Cultural Significance: In some cultures, oleander is used in rituals and as a symbol of beauty and resilience</a:t>
            </a:r>
            <a:endParaRPr lang="en-US" sz="2400" dirty="0">
              <a:solidFill>
                <a:srgbClr val="111111"/>
              </a:solidFill>
              <a:latin typeface="Times New Roman"/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CF7B30-1808-0111-10BE-68A42E6A979B}"/>
              </a:ext>
            </a:extLst>
          </p:cNvPr>
          <p:cNvSpPr txBox="1"/>
          <p:nvPr/>
        </p:nvSpPr>
        <p:spPr>
          <a:xfrm>
            <a:off x="805132" y="708917"/>
            <a:ext cx="9797798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Wood (Trunk and Branches):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structural use,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 cultural , ornamental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FFFF"/>
              </a:highlight>
              <a:latin typeface="Times New Roman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Leaves: </a:t>
            </a:r>
            <a:r>
              <a:rPr lang="en-US" sz="2000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medical, skincare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r>
              <a:rPr lang="en-US" sz="24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leaves and the flowers of Nerium are cardiotonic, diaphoretic, and diuretic, anticancer, antibacterial.</a:t>
            </a:r>
            <a:endParaRPr lang="en-US" sz="2400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oot </a:t>
            </a:r>
            <a:r>
              <a:rPr lang="en-US" sz="24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powerful resolvable and is used in the form of plasters and is applied to </a:t>
            </a:r>
            <a:r>
              <a:rPr lang="en-US" sz="240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tumours</a:t>
            </a:r>
            <a:r>
              <a:rPr lang="en-US" sz="24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poisonous nature it is only used externally.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Flowers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 antibacterial, medical uses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Pods and Seeds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 ornamental, limited medicinal use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ubik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F2733-689E-90D7-2F43-08B1E606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" y="552091"/>
            <a:ext cx="10774393" cy="465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53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501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Arial,Sans-Serif</vt:lpstr>
      <vt:lpstr>Calibri</vt:lpstr>
      <vt:lpstr>Garamond</vt:lpstr>
      <vt:lpstr>Google Sans</vt:lpstr>
      <vt:lpstr>Rubik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sunil kulkarni</dc:creator>
  <cp:lastModifiedBy>sunil kulkarni</cp:lastModifiedBy>
  <cp:revision>131</cp:revision>
  <dcterms:created xsi:type="dcterms:W3CDTF">2024-08-05T14:50:48Z</dcterms:created>
  <dcterms:modified xsi:type="dcterms:W3CDTF">2024-08-21T13:44:13Z</dcterms:modified>
</cp:coreProperties>
</file>