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8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2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2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10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34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66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1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81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3C4DA5-2F7F-476A-AEC9-8DC7F80D62BD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DE150B-0FEF-4A5A-9654-906D46B8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9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green logo&#10;&#10;Description automatically generated">
            <a:extLst>
              <a:ext uri="{FF2B5EF4-FFF2-40B4-BE49-F238E27FC236}">
                <a16:creationId xmlns:a16="http://schemas.microsoft.com/office/drawing/2014/main" id="{45358E54-CFF5-C3F9-3283-48C888049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" y="662152"/>
            <a:ext cx="10988566" cy="551793"/>
          </a:xfrm>
          <a:prstGeom prst="rect">
            <a:avLst/>
          </a:prstGeom>
        </p:spPr>
      </p:pic>
      <p:pic>
        <p:nvPicPr>
          <p:cNvPr id="10" name="Picture 9" descr="A group of green fruit on a tree&#10;&#10;Description automatically generated">
            <a:extLst>
              <a:ext uri="{FF2B5EF4-FFF2-40B4-BE49-F238E27FC236}">
                <a16:creationId xmlns:a16="http://schemas.microsoft.com/office/drawing/2014/main" id="{5FAAA0FC-C565-C71B-D885-DE83D0163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43" y="1941816"/>
            <a:ext cx="3170922" cy="2190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green fruit on a tree&#10;&#10;Description automatically generated">
            <a:extLst>
              <a:ext uri="{FF2B5EF4-FFF2-40B4-BE49-F238E27FC236}">
                <a16:creationId xmlns:a16="http://schemas.microsoft.com/office/drawing/2014/main" id="{21E617BE-15E3-FA97-2527-13A944BF6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6" y="2044556"/>
            <a:ext cx="7531810" cy="4151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white flower with green leaves&#10;&#10;Description automatically generated">
            <a:extLst>
              <a:ext uri="{FF2B5EF4-FFF2-40B4-BE49-F238E27FC236}">
                <a16:creationId xmlns:a16="http://schemas.microsoft.com/office/drawing/2014/main" id="{CEB83ABB-9327-A7D0-F256-CAF28C423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66" y="4094401"/>
            <a:ext cx="3299099" cy="2101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6FD60-540D-0046-9144-563E2582DF1B}"/>
              </a:ext>
            </a:extLst>
          </p:cNvPr>
          <p:cNvSpPr txBox="1"/>
          <p:nvPr/>
        </p:nvSpPr>
        <p:spPr>
          <a:xfrm>
            <a:off x="4705564" y="1294544"/>
            <a:ext cx="2085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  <a:cs typeface="Times New Roman" panose="02020603050405020304" pitchFamily="18" charset="0"/>
              </a:rPr>
              <a:t>GUAVA</a:t>
            </a:r>
          </a:p>
        </p:txBody>
      </p:sp>
    </p:spTree>
    <p:extLst>
      <p:ext uri="{BB962C8B-B14F-4D97-AF65-F5344CB8AC3E}">
        <p14:creationId xmlns:p14="http://schemas.microsoft.com/office/powerpoint/2010/main" val="1844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green logo&#10;&#10;Description automatically generated">
            <a:extLst>
              <a:ext uri="{FF2B5EF4-FFF2-40B4-BE49-F238E27FC236}">
                <a16:creationId xmlns:a16="http://schemas.microsoft.com/office/drawing/2014/main" id="{8495FE42-BABC-BB2D-3164-32F1E0433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" y="662152"/>
            <a:ext cx="10988566" cy="551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77B46-A1C7-ACC5-9942-7A75B0180A50}"/>
              </a:ext>
            </a:extLst>
          </p:cNvPr>
          <p:cNvSpPr txBox="1"/>
          <p:nvPr/>
        </p:nvSpPr>
        <p:spPr>
          <a:xfrm>
            <a:off x="788276" y="1639614"/>
            <a:ext cx="104683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Guava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name: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Psidium guajava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Myrtaceae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Guava is a fast growing evergreen shrub or small tree that can grow to a height of 3-10m. It has a shallow root system. Guava produces low drooping branches from the base and suckers from the roots.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be found in tropical and subtropical areas.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Guava is native to central and northern South America but have spread to many tropical and subtropical regions.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3A13-DD94-71F2-2F66-6344EDF3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42" y="964032"/>
            <a:ext cx="2330667" cy="95702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E8BE8E-85A4-3642-DAFA-7AD48E396BBD}"/>
              </a:ext>
            </a:extLst>
          </p:cNvPr>
          <p:cNvSpPr/>
          <p:nvPr/>
        </p:nvSpPr>
        <p:spPr>
          <a:xfrm>
            <a:off x="1295401" y="2128345"/>
            <a:ext cx="9898116" cy="6148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and green logo&#10;&#10;Description automatically generated">
            <a:extLst>
              <a:ext uri="{FF2B5EF4-FFF2-40B4-BE49-F238E27FC236}">
                <a16:creationId xmlns:a16="http://schemas.microsoft.com/office/drawing/2014/main" id="{1D43BE88-1A43-0C64-2A17-7604C19C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" y="662152"/>
            <a:ext cx="10988566" cy="551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7D63C-F375-DDF4-D50F-FF79D25F2217}"/>
              </a:ext>
            </a:extLst>
          </p:cNvPr>
          <p:cNvSpPr txBox="1"/>
          <p:nvPr/>
        </p:nvSpPr>
        <p:spPr>
          <a:xfrm>
            <a:off x="727842" y="1921059"/>
            <a:ext cx="10623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Tree: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20ft. (1m)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Guava leaves are oblong to oval-shaped, with a leathery surface and faint white veins.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Guava flowers are white and have four to five elliptic petals and many white stamens.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Guava fruit is a berry.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guava is red and white and contains seeds. Fruiting occurs during June to September.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Bark of tree: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bark is pale, mottled and smooth.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edible, have a strong smell, and can be white or pink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firm.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green logo&#10;&#10;Description automatically generated">
            <a:extLst>
              <a:ext uri="{FF2B5EF4-FFF2-40B4-BE49-F238E27FC236}">
                <a16:creationId xmlns:a16="http://schemas.microsoft.com/office/drawing/2014/main" id="{C347A1E5-DF0E-DAC2-E0F2-818BDE45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" y="662152"/>
            <a:ext cx="10988566" cy="551793"/>
          </a:xfrm>
          <a:prstGeom prst="rect">
            <a:avLst/>
          </a:prstGeom>
        </p:spPr>
      </p:pic>
      <p:pic>
        <p:nvPicPr>
          <p:cNvPr id="4" name="Picture 3" descr="A green fruit on a tree&#10;&#10;Description automatically generated">
            <a:extLst>
              <a:ext uri="{FF2B5EF4-FFF2-40B4-BE49-F238E27FC236}">
                <a16:creationId xmlns:a16="http://schemas.microsoft.com/office/drawing/2014/main" id="{B3997CFA-2E45-8C46-1557-8523574E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4" y="1410173"/>
            <a:ext cx="4272455" cy="4486129"/>
          </a:xfrm>
          <a:prstGeom prst="rect">
            <a:avLst/>
          </a:prstGeom>
        </p:spPr>
      </p:pic>
      <p:pic>
        <p:nvPicPr>
          <p:cNvPr id="6" name="Picture 5" descr="A group of fruit on a cutting board&#10;&#10;Description automatically generated">
            <a:extLst>
              <a:ext uri="{FF2B5EF4-FFF2-40B4-BE49-F238E27FC236}">
                <a16:creationId xmlns:a16="http://schemas.microsoft.com/office/drawing/2014/main" id="{EEA542CA-DA74-4B6C-6C1F-2A9A324F5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17" y="1410173"/>
            <a:ext cx="5931965" cy="2531207"/>
          </a:xfrm>
          <a:prstGeom prst="rect">
            <a:avLst/>
          </a:prstGeom>
        </p:spPr>
      </p:pic>
      <p:pic>
        <p:nvPicPr>
          <p:cNvPr id="8" name="Picture 7" descr="A close up of a fruit&#10;&#10;Description automatically generated">
            <a:extLst>
              <a:ext uri="{FF2B5EF4-FFF2-40B4-BE49-F238E27FC236}">
                <a16:creationId xmlns:a16="http://schemas.microsoft.com/office/drawing/2014/main" id="{12C1D6C9-DF49-1010-27C1-F67EC0BE8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02" y="4075596"/>
            <a:ext cx="3593881" cy="2012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1BE189-5A23-EC06-23D6-5711961FD3EC}"/>
              </a:ext>
            </a:extLst>
          </p:cNvPr>
          <p:cNvSpPr txBox="1"/>
          <p:nvPr/>
        </p:nvSpPr>
        <p:spPr>
          <a:xfrm>
            <a:off x="5277318" y="4574050"/>
            <a:ext cx="3051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04564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E1855-0B5E-8F44-4AC8-828A24A28A03}"/>
              </a:ext>
            </a:extLst>
          </p:cNvPr>
          <p:cNvSpPr txBox="1"/>
          <p:nvPr/>
        </p:nvSpPr>
        <p:spPr>
          <a:xfrm>
            <a:off x="678093" y="1561672"/>
            <a:ext cx="108803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guava FRUIT is a source of vitamin C, fiber,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which stimulates bowel movements and improves digestion.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guava leaf for stomach and intestinal conditions, pain, diabetes, and wound healing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health benefits of guava are derived from its many properties, including antioxidant, antidiabetic, antihypertensive, anti-inflammatory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 help lower blood sugar levels and decrease the chances of insulin problems.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guavas are relatively low in calories and high in fiber, they are a satisfying and healthy snack that fits perfectly in a weight loss plan.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guava leaf extract may bring relief for dysmenorrhea, or menstrual cramps. The same substance may also help ease toothaches.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17C0-D299-9106-C25A-12559DDCA60E}"/>
              </a:ext>
            </a:extLst>
          </p:cNvPr>
          <p:cNvSpPr txBox="1"/>
          <p:nvPr/>
        </p:nvSpPr>
        <p:spPr>
          <a:xfrm>
            <a:off x="801384" y="772013"/>
            <a:ext cx="8355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</p:txBody>
      </p:sp>
    </p:spTree>
    <p:extLst>
      <p:ext uri="{BB962C8B-B14F-4D97-AF65-F5344CB8AC3E}">
        <p14:creationId xmlns:p14="http://schemas.microsoft.com/office/powerpoint/2010/main" val="4091701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292</TotalTime>
  <Words>320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Kashliwal</dc:creator>
  <cp:lastModifiedBy>sunil kulkarni</cp:lastModifiedBy>
  <cp:revision>3</cp:revision>
  <dcterms:created xsi:type="dcterms:W3CDTF">2024-08-15T13:26:44Z</dcterms:created>
  <dcterms:modified xsi:type="dcterms:W3CDTF">2024-08-19T09:47:05Z</dcterms:modified>
</cp:coreProperties>
</file>