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handoutMasterIdLst>
    <p:handoutMasterId r:id="rId21"/>
  </p:handoutMasterIdLst>
  <p:sldIdLst>
    <p:sldId id="256" r:id="rId3"/>
    <p:sldId id="257" r:id="rId4"/>
    <p:sldId id="299" r:id="rId5"/>
    <p:sldId id="275" r:id="rId6"/>
    <p:sldId id="266" r:id="rId7"/>
    <p:sldId id="262" r:id="rId8"/>
    <p:sldId id="288" r:id="rId9"/>
    <p:sldId id="259" r:id="rId10"/>
    <p:sldId id="258" r:id="rId11"/>
    <p:sldId id="273" r:id="rId12"/>
    <p:sldId id="278" r:id="rId13"/>
    <p:sldId id="279" r:id="rId14"/>
    <p:sldId id="280" r:id="rId15"/>
    <p:sldId id="281" r:id="rId16"/>
    <p:sldId id="282" r:id="rId17"/>
    <p:sldId id="264" r:id="rId18"/>
    <p:sldId id="287" r:id="rId19"/>
  </p:sldIdLst>
  <p:sldSz cx="12192000" cy="6858000"/>
  <p:notesSz cx="6858000" cy="9144000"/>
  <p:defaultTex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14143"/>
    <a:srgbClr val="86C3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00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sorterViewPr showFormatting="0">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handoutMaster" Target="handoutMasters/handoutMaster1.xml"/><Relationship Id="rId20" Type="http://schemas.openxmlformats.org/officeDocument/2006/relationships/notesMaster" Target="notesMasters/notesMaster1.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noProof="0" smtClean="0">
                <a:ln>
                  <a:noFill/>
                </a:ln>
                <a:effectLst/>
                <a:uLnTx/>
                <a:uFillTx/>
                <a:sym typeface="+mn-ea"/>
              </a:rPr>
              <a:t>Click to edit Master text style</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defRPr/>
            </a:pPr>
            <a:r>
              <a:rPr lang="zh-CN" altLang="en-US" sz="1200" noProof="0" smtClean="0">
                <a:ln>
                  <a:noFill/>
                </a:ln>
                <a:effectLst/>
                <a:uLnTx/>
                <a:uFillTx/>
                <a:sym typeface="+mn-ea"/>
              </a:rPr>
              <a:t>Second level</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914400" marR="0" lvl="2" indent="0" algn="l" defTabSz="914400" rtl="0" eaLnBrk="1" fontAlgn="auto" latinLnBrk="0" hangingPunct="1">
              <a:lnSpc>
                <a:spcPct val="100000"/>
              </a:lnSpc>
              <a:spcBef>
                <a:spcPts val="0"/>
              </a:spcBef>
              <a:spcAft>
                <a:spcPts val="0"/>
              </a:spcAft>
              <a:buClrTx/>
              <a:buSzTx/>
              <a:buFontTx/>
              <a:buNone/>
              <a:defRPr/>
            </a:pPr>
            <a:r>
              <a:rPr lang="zh-CN" altLang="en-US" sz="1200" noProof="0" smtClean="0">
                <a:ln>
                  <a:noFill/>
                </a:ln>
                <a:effectLst/>
                <a:uLnTx/>
                <a:uFillTx/>
                <a:sym typeface="+mn-ea"/>
              </a:rPr>
              <a:t>Third level</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371600" marR="0" lvl="3" indent="0" algn="l" defTabSz="914400" rtl="0" eaLnBrk="1" fontAlgn="auto" latinLnBrk="0" hangingPunct="1">
              <a:lnSpc>
                <a:spcPct val="100000"/>
              </a:lnSpc>
              <a:spcBef>
                <a:spcPts val="0"/>
              </a:spcBef>
              <a:spcAft>
                <a:spcPts val="0"/>
              </a:spcAft>
              <a:buClrTx/>
              <a:buSzTx/>
              <a:buFontTx/>
              <a:buNone/>
              <a:defRPr/>
            </a:pPr>
            <a:r>
              <a:rPr lang="zh-CN" altLang="en-US" sz="1200" noProof="0" smtClean="0">
                <a:ln>
                  <a:noFill/>
                </a:ln>
                <a:effectLst/>
                <a:uLnTx/>
                <a:uFillTx/>
                <a:sym typeface="+mn-ea"/>
              </a:rPr>
              <a:t>Fourth level</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828800" marR="0" lvl="4" indent="0" algn="l" defTabSz="914400" rtl="0" eaLnBrk="1" fontAlgn="auto" latinLnBrk="0" hangingPunct="1">
              <a:lnSpc>
                <a:spcPct val="100000"/>
              </a:lnSpc>
              <a:spcBef>
                <a:spcPts val="0"/>
              </a:spcBef>
              <a:spcAft>
                <a:spcPts val="0"/>
              </a:spcAft>
              <a:buClrTx/>
              <a:buSzTx/>
              <a:buFontTx/>
              <a:buNone/>
              <a:defRPr/>
            </a:pPr>
            <a:r>
              <a:rPr lang="zh-CN" altLang="en-US" sz="1200" noProof="0" smtClean="0">
                <a:ln>
                  <a:noFill/>
                </a:ln>
                <a:effectLst/>
                <a:uLnTx/>
                <a:uFillTx/>
                <a:sym typeface="+mn-ea"/>
              </a:rPr>
              <a:t>Fifth level</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Click to edit Master title style</a:t>
            </a:r>
            <a:endParaRPr lang="zh-CN" altLang="en-US" smtClean="0"/>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Click to edit Master title style</a:t>
            </a:r>
            <a:endParaRPr lang="zh-CN" altLang="en-US" smtClean="0"/>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13D64399-DA1B-4C0A-BEE9-43B7B2A79490}"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ransition spd="slow" advClick="0" advTm="3000">
    <p:wipe/>
  </p:transition>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p>
            <a:pPr lvl="0"/>
            <a:r>
              <a:rPr lang="zh-CN" altLang="en-US" smtClean="0">
                <a:sym typeface="+mn-ea"/>
              </a:rPr>
              <a:t>Click to edit Master title style</a:t>
            </a:r>
            <a:endParaRPr lang="zh-CN" altLang="en-US" dirty="0"/>
          </a:p>
        </p:txBody>
      </p:sp>
      <p:sp>
        <p:nvSpPr>
          <p:cNvPr id="1027" name="文本占位符 2"/>
          <p:cNvSpPr>
            <a:spLocks noGrp="1"/>
          </p:cNvSpPr>
          <p:nvPr>
            <p:ph type="body" idx="1"/>
          </p:nvPr>
        </p:nvSpPr>
        <p:spPr>
          <a:xfrm>
            <a:off x="838200" y="1825625"/>
            <a:ext cx="10515600" cy="4351338"/>
          </a:xfrm>
          <a:prstGeom prst="rect">
            <a:avLst/>
          </a:prstGeom>
          <a:noFill/>
          <a:ln w="9525">
            <a:noFill/>
          </a:ln>
        </p:spPr>
        <p:txBody>
          <a:bodyPr/>
          <a:p>
            <a:pPr lvl="0"/>
            <a:r>
              <a:rPr lang="zh-CN" altLang="en-US" smtClean="0">
                <a:sym typeface="+mn-ea"/>
              </a:rPr>
              <a:t>Click to edit Master text style</a:t>
            </a:r>
            <a:endParaRPr lang="zh-CN" altLang="en-US" dirty="0"/>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13D64399-DA1B-4C0A-BEE9-43B7B2A79490}"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Lst>
  <p:transition spd="slow" advClick="0" advTm="3000">
    <p:wipe/>
  </p:transition>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jpe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1.jpe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2.png"/><Relationship Id="rId1"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94000">
              <a:schemeClr val="tx1">
                <a:lumMod val="95000"/>
                <a:lumOff val="5000"/>
              </a:schemeClr>
            </a:gs>
            <a:gs pos="0">
              <a:schemeClr val="bg1">
                <a:lumMod val="50000"/>
              </a:schemeClr>
            </a:gs>
          </a:gsLst>
          <a:path path="circle">
            <a:fillToRect l="50000" t="50000" r="50000" b="50000"/>
          </a:path>
          <a:tileRect/>
        </a:gradFill>
        <a:effectLst/>
      </p:bgPr>
    </p:bg>
    <p:spTree>
      <p:nvGrpSpPr>
        <p:cNvPr id="1" name=""/>
        <p:cNvGrpSpPr/>
        <p:nvPr/>
      </p:nvGrpSpPr>
      <p:grpSpPr/>
      <p:pic>
        <p:nvPicPr>
          <p:cNvPr id="3074" name="图片 4"/>
          <p:cNvPicPr>
            <a:picLocks noChangeAspect="1"/>
          </p:cNvPicPr>
          <p:nvPr/>
        </p:nvPicPr>
        <p:blipFill>
          <a:blip r:embed="rId1"/>
          <a:stretch>
            <a:fillRect/>
          </a:stretch>
        </p:blipFill>
        <p:spPr>
          <a:xfrm>
            <a:off x="6935788" y="0"/>
            <a:ext cx="4562475" cy="6858000"/>
          </a:xfrm>
          <a:prstGeom prst="rect">
            <a:avLst/>
          </a:prstGeom>
          <a:noFill/>
          <a:ln w="9525">
            <a:noFill/>
          </a:ln>
        </p:spPr>
      </p:pic>
      <p:sp>
        <p:nvSpPr>
          <p:cNvPr id="3075" name="文本框 5"/>
          <p:cNvSpPr txBox="1"/>
          <p:nvPr/>
        </p:nvSpPr>
        <p:spPr>
          <a:xfrm>
            <a:off x="382270" y="1014095"/>
            <a:ext cx="6908800" cy="2861310"/>
          </a:xfrm>
          <a:prstGeom prst="rect">
            <a:avLst/>
          </a:prstGeom>
          <a:noFill/>
          <a:ln w="9525">
            <a:noFill/>
          </a:ln>
        </p:spPr>
        <p:txBody>
          <a:bodyPr wrap="square">
            <a:spAutoFit/>
          </a:bodyPr>
          <a:p>
            <a:pPr eaLnBrk="1" hangingPunct="1"/>
            <a:r>
              <a:rPr lang="en-US" altLang="zh-CN" sz="6000" dirty="0">
                <a:solidFill>
                  <a:schemeClr val="bg1"/>
                </a:solidFill>
                <a:latin typeface="Calibri" panose="020F0502020204030204" pitchFamily="34" charset="0"/>
              </a:rPr>
              <a:t>CHATBOT SONGS RECOMMENDATION SYSTEM </a:t>
            </a:r>
            <a:endParaRPr lang="zh-CN" altLang="en-US" sz="6000" dirty="0">
              <a:solidFill>
                <a:schemeClr val="bg1"/>
              </a:solidFill>
              <a:latin typeface="Calibri" panose="020F0502020204030204" pitchFamily="34" charset="0"/>
            </a:endParaRPr>
          </a:p>
        </p:txBody>
      </p:sp>
      <p:sp>
        <p:nvSpPr>
          <p:cNvPr id="2" name="Text Box 1"/>
          <p:cNvSpPr txBox="1"/>
          <p:nvPr/>
        </p:nvSpPr>
        <p:spPr>
          <a:xfrm>
            <a:off x="615950" y="4385945"/>
            <a:ext cx="6007100" cy="922020"/>
          </a:xfrm>
          <a:prstGeom prst="rect">
            <a:avLst/>
          </a:prstGeom>
          <a:noFill/>
        </p:spPr>
        <p:txBody>
          <a:bodyPr wrap="square" rtlCol="0">
            <a:spAutoFit/>
          </a:bodyPr>
          <a:p>
            <a:r>
              <a:rPr lang="en-IN" dirty="0">
                <a:solidFill>
                  <a:schemeClr val="bg1"/>
                </a:solidFill>
                <a:latin typeface="Times New Roman" panose="02020603050405020304" pitchFamily="18" charset="0"/>
                <a:cs typeface="Times New Roman" panose="02020603050405020304" pitchFamily="18" charset="0"/>
                <a:sym typeface="+mn-ea"/>
              </a:rPr>
              <a:t>K.S</a:t>
            </a:r>
            <a:r>
              <a:rPr lang="en-US" altLang="en-IN" dirty="0">
                <a:solidFill>
                  <a:schemeClr val="bg1"/>
                </a:solidFill>
                <a:latin typeface="Times New Roman" panose="02020603050405020304" pitchFamily="18" charset="0"/>
                <a:cs typeface="Times New Roman" panose="02020603050405020304" pitchFamily="18" charset="0"/>
                <a:sym typeface="+mn-ea"/>
              </a:rPr>
              <a:t>HARVANI</a:t>
            </a:r>
            <a:r>
              <a:rPr lang="en-IN" dirty="0">
                <a:solidFill>
                  <a:schemeClr val="bg1"/>
                </a:solidFill>
                <a:latin typeface="Times New Roman" panose="02020603050405020304" pitchFamily="18" charset="0"/>
                <a:cs typeface="Times New Roman" panose="02020603050405020304" pitchFamily="18" charset="0"/>
                <a:sym typeface="+mn-ea"/>
              </a:rPr>
              <a:t> -210</a:t>
            </a:r>
            <a:r>
              <a:rPr lang="en-US" altLang="en-IN" dirty="0">
                <a:solidFill>
                  <a:schemeClr val="bg1"/>
                </a:solidFill>
                <a:latin typeface="Times New Roman" panose="02020603050405020304" pitchFamily="18" charset="0"/>
                <a:cs typeface="Times New Roman" panose="02020603050405020304" pitchFamily="18" charset="0"/>
                <a:sym typeface="+mn-ea"/>
              </a:rPr>
              <a:t>3A54024</a:t>
            </a:r>
            <a:endParaRPr lang="en-IN" dirty="0">
              <a:solidFill>
                <a:schemeClr val="bg1"/>
              </a:solidFill>
              <a:latin typeface="Times New Roman" panose="02020603050405020304" pitchFamily="18" charset="0"/>
              <a:cs typeface="Times New Roman" panose="02020603050405020304" pitchFamily="18" charset="0"/>
            </a:endParaRPr>
          </a:p>
          <a:p>
            <a:r>
              <a:rPr lang="en-US" altLang="en-IN" dirty="0">
                <a:solidFill>
                  <a:schemeClr val="bg1"/>
                </a:solidFill>
                <a:latin typeface="Times New Roman" panose="02020603050405020304" pitchFamily="18" charset="0"/>
                <a:cs typeface="Times New Roman" panose="02020603050405020304" pitchFamily="18" charset="0"/>
                <a:sym typeface="+mn-ea"/>
              </a:rPr>
              <a:t>B.NISHMITHA</a:t>
            </a:r>
            <a:r>
              <a:rPr lang="en-IN" dirty="0">
                <a:solidFill>
                  <a:schemeClr val="bg1"/>
                </a:solidFill>
                <a:latin typeface="Times New Roman" panose="02020603050405020304" pitchFamily="18" charset="0"/>
                <a:cs typeface="Times New Roman" panose="02020603050405020304" pitchFamily="18" charset="0"/>
                <a:sym typeface="+mn-ea"/>
              </a:rPr>
              <a:t>-2103A540</a:t>
            </a:r>
            <a:r>
              <a:rPr lang="en-US" altLang="en-IN" dirty="0">
                <a:solidFill>
                  <a:schemeClr val="bg1"/>
                </a:solidFill>
                <a:latin typeface="Times New Roman" panose="02020603050405020304" pitchFamily="18" charset="0"/>
                <a:cs typeface="Times New Roman" panose="02020603050405020304" pitchFamily="18" charset="0"/>
                <a:sym typeface="+mn-ea"/>
              </a:rPr>
              <a:t>04</a:t>
            </a:r>
            <a:endParaRPr lang="en-IN" dirty="0">
              <a:solidFill>
                <a:schemeClr val="bg1"/>
              </a:solidFill>
              <a:latin typeface="Times New Roman" panose="02020603050405020304" pitchFamily="18" charset="0"/>
              <a:cs typeface="Times New Roman" panose="02020603050405020304" pitchFamily="18" charset="0"/>
            </a:endParaRPr>
          </a:p>
          <a:p>
            <a:r>
              <a:rPr lang="en-US" altLang="en-IN" dirty="0">
                <a:solidFill>
                  <a:schemeClr val="bg1"/>
                </a:solidFill>
                <a:latin typeface="Times New Roman" panose="02020603050405020304" pitchFamily="18" charset="0"/>
                <a:cs typeface="Times New Roman" panose="02020603050405020304" pitchFamily="18" charset="0"/>
              </a:rPr>
              <a:t>V.VARSHITHA-2103A54040</a:t>
            </a:r>
            <a:endParaRPr lang="en-US" altLang="en-IN" dirty="0">
              <a:solidFill>
                <a:schemeClr val="bg1"/>
              </a:solidFill>
              <a:latin typeface="Times New Roman" panose="02020603050405020304" pitchFamily="18" charset="0"/>
              <a:cs typeface="Times New Roman" panose="02020603050405020304" pitchFamily="18" charset="0"/>
            </a:endParaRPr>
          </a:p>
        </p:txBody>
      </p:sp>
      <p:pic>
        <p:nvPicPr>
          <p:cNvPr id="4" name="Picture 3" descr="MeloBot"/>
          <p:cNvPicPr>
            <a:picLocks noChangeAspect="1"/>
          </p:cNvPicPr>
          <p:nvPr/>
        </p:nvPicPr>
        <p:blipFill>
          <a:blip r:embed="rId2"/>
          <a:stretch>
            <a:fillRect/>
          </a:stretch>
        </p:blipFill>
        <p:spPr>
          <a:xfrm>
            <a:off x="7344410" y="313055"/>
            <a:ext cx="4682490" cy="6241415"/>
          </a:xfrm>
          <a:prstGeom prst="rect">
            <a:avLst/>
          </a:prstGeom>
        </p:spPr>
      </p:pic>
    </p:spTree>
  </p:cSld>
  <p:clrMapOvr>
    <a:masterClrMapping/>
  </p:clrMapOvr>
  <p:transition spd="slow" advClick="0" advTm="3000">
    <p:wipe/>
  </p:transition>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94000">
              <a:schemeClr val="tx1">
                <a:lumMod val="95000"/>
                <a:lumOff val="5000"/>
              </a:schemeClr>
            </a:gs>
            <a:gs pos="0">
              <a:schemeClr val="tx1">
                <a:lumMod val="65000"/>
                <a:lumOff val="35000"/>
              </a:schemeClr>
            </a:gs>
          </a:gsLst>
          <a:path path="circle">
            <a:fillToRect l="50000" t="50000" r="50000" b="50000"/>
          </a:path>
          <a:tileRect/>
        </a:gradFill>
        <a:effectLst/>
      </p:bgPr>
    </p:bg>
    <p:spTree>
      <p:nvGrpSpPr>
        <p:cNvPr id="1" name=""/>
        <p:cNvGrpSpPr/>
        <p:nvPr/>
      </p:nvGrpSpPr>
      <p:grpSpPr/>
      <p:sp>
        <p:nvSpPr>
          <p:cNvPr id="21506" name="文本框 1"/>
          <p:cNvSpPr txBox="1"/>
          <p:nvPr/>
        </p:nvSpPr>
        <p:spPr>
          <a:xfrm>
            <a:off x="347980" y="352425"/>
            <a:ext cx="5645785" cy="460375"/>
          </a:xfrm>
          <a:prstGeom prst="rect">
            <a:avLst/>
          </a:prstGeom>
          <a:noFill/>
          <a:ln w="9525">
            <a:noFill/>
          </a:ln>
        </p:spPr>
        <p:txBody>
          <a:bodyPr wrap="square">
            <a:spAutoFit/>
          </a:bodyPr>
          <a:p>
            <a:pPr eaLnBrk="1" hangingPunct="1"/>
            <a:r>
              <a:rPr lang="en-US" altLang="zh-CN"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SCREEN 3: SIGNUP PAGE </a:t>
            </a:r>
            <a:endParaRPr lang="en-US" altLang="zh-CN"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pic>
        <p:nvPicPr>
          <p:cNvPr id="3" name="Picture 2" descr="Screenshot (11)"/>
          <p:cNvPicPr>
            <a:picLocks noChangeAspect="1"/>
          </p:cNvPicPr>
          <p:nvPr/>
        </p:nvPicPr>
        <p:blipFill>
          <a:blip r:embed="rId1"/>
          <a:stretch>
            <a:fillRect/>
          </a:stretch>
        </p:blipFill>
        <p:spPr>
          <a:xfrm>
            <a:off x="2381250" y="995045"/>
            <a:ext cx="7429500" cy="4867275"/>
          </a:xfrm>
          <a:prstGeom prst="rect">
            <a:avLst/>
          </a:prstGeom>
        </p:spPr>
      </p:pic>
    </p:spTree>
  </p:cSld>
  <p:clrMapOvr>
    <a:masterClrMapping/>
  </p:clrMapOvr>
  <p:transition spd="slow" advClick="0" advTm="3000">
    <p:wipe/>
  </p:transition>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94000">
              <a:schemeClr val="tx1">
                <a:lumMod val="95000"/>
                <a:lumOff val="5000"/>
              </a:schemeClr>
            </a:gs>
            <a:gs pos="0">
              <a:schemeClr val="tx1">
                <a:lumMod val="65000"/>
                <a:lumOff val="35000"/>
              </a:schemeClr>
            </a:gs>
          </a:gsLst>
          <a:path path="circle">
            <a:fillToRect l="50000" t="50000" r="50000" b="50000"/>
          </a:path>
          <a:tileRect/>
        </a:gradFill>
        <a:effectLst/>
      </p:bgPr>
    </p:bg>
    <p:spTree>
      <p:nvGrpSpPr>
        <p:cNvPr id="1" name=""/>
        <p:cNvGrpSpPr/>
        <p:nvPr/>
      </p:nvGrpSpPr>
      <p:grpSpPr/>
      <p:sp>
        <p:nvSpPr>
          <p:cNvPr id="21506" name="文本框 1"/>
          <p:cNvSpPr txBox="1"/>
          <p:nvPr/>
        </p:nvSpPr>
        <p:spPr>
          <a:xfrm>
            <a:off x="347980" y="449580"/>
            <a:ext cx="5645785" cy="460375"/>
          </a:xfrm>
          <a:prstGeom prst="rect">
            <a:avLst/>
          </a:prstGeom>
          <a:noFill/>
          <a:ln w="9525">
            <a:noFill/>
          </a:ln>
        </p:spPr>
        <p:txBody>
          <a:bodyPr wrap="square">
            <a:spAutoFit/>
          </a:bodyPr>
          <a:p>
            <a:pPr eaLnBrk="1" hangingPunct="1"/>
            <a:r>
              <a:rPr lang="en-US" altLang="zh-CN"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SCREEN 4:DISPLAY PAGE  </a:t>
            </a:r>
            <a:endParaRPr lang="en-US" altLang="zh-CN"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pic>
        <p:nvPicPr>
          <p:cNvPr id="2" name="Picture 1" descr="Screenshot (13)"/>
          <p:cNvPicPr>
            <a:picLocks noChangeAspect="1"/>
          </p:cNvPicPr>
          <p:nvPr/>
        </p:nvPicPr>
        <p:blipFill>
          <a:blip r:embed="rId1"/>
          <a:stretch>
            <a:fillRect/>
          </a:stretch>
        </p:blipFill>
        <p:spPr>
          <a:xfrm>
            <a:off x="3215005" y="1759585"/>
            <a:ext cx="5727065" cy="3045460"/>
          </a:xfrm>
          <a:prstGeom prst="rect">
            <a:avLst/>
          </a:prstGeom>
        </p:spPr>
      </p:pic>
    </p:spTree>
  </p:cSld>
  <p:clrMapOvr>
    <a:masterClrMapping/>
  </p:clrMapOvr>
  <p:transition spd="slow" advClick="0" advTm="3000">
    <p:wipe/>
  </p:transition>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94000">
              <a:schemeClr val="tx1">
                <a:lumMod val="95000"/>
                <a:lumOff val="5000"/>
              </a:schemeClr>
            </a:gs>
            <a:gs pos="0">
              <a:schemeClr val="tx1">
                <a:lumMod val="65000"/>
                <a:lumOff val="35000"/>
              </a:schemeClr>
            </a:gs>
          </a:gsLst>
          <a:path path="circle">
            <a:fillToRect l="50000" t="50000" r="50000" b="50000"/>
          </a:path>
          <a:tileRect/>
        </a:gradFill>
        <a:effectLst/>
      </p:bgPr>
    </p:bg>
    <p:spTree>
      <p:nvGrpSpPr>
        <p:cNvPr id="1" name=""/>
        <p:cNvGrpSpPr/>
        <p:nvPr/>
      </p:nvGrpSpPr>
      <p:grpSpPr/>
      <p:sp>
        <p:nvSpPr>
          <p:cNvPr id="21506" name="文本框 1"/>
          <p:cNvSpPr txBox="1"/>
          <p:nvPr/>
        </p:nvSpPr>
        <p:spPr>
          <a:xfrm>
            <a:off x="347980" y="449580"/>
            <a:ext cx="5645785" cy="460375"/>
          </a:xfrm>
          <a:prstGeom prst="rect">
            <a:avLst/>
          </a:prstGeom>
          <a:noFill/>
          <a:ln w="9525">
            <a:noFill/>
          </a:ln>
        </p:spPr>
        <p:txBody>
          <a:bodyPr wrap="square">
            <a:spAutoFit/>
          </a:bodyPr>
          <a:p>
            <a:pPr eaLnBrk="1" hangingPunct="1"/>
            <a:r>
              <a:rPr lang="en-US" altLang="zh-CN"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SCREEN 5:EXIT PAGE  </a:t>
            </a:r>
            <a:endParaRPr lang="en-US" altLang="zh-CN"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pic>
        <p:nvPicPr>
          <p:cNvPr id="3" name="Picture 2" descr="Screenshot (14)"/>
          <p:cNvPicPr>
            <a:picLocks noChangeAspect="1"/>
          </p:cNvPicPr>
          <p:nvPr/>
        </p:nvPicPr>
        <p:blipFill>
          <a:blip r:embed="rId1"/>
          <a:stretch>
            <a:fillRect/>
          </a:stretch>
        </p:blipFill>
        <p:spPr>
          <a:xfrm>
            <a:off x="3493770" y="1812290"/>
            <a:ext cx="4513580" cy="2426970"/>
          </a:xfrm>
          <a:prstGeom prst="rect">
            <a:avLst/>
          </a:prstGeom>
        </p:spPr>
      </p:pic>
    </p:spTree>
  </p:cSld>
  <p:clrMapOvr>
    <a:masterClrMapping/>
  </p:clrMapOvr>
  <p:transition spd="slow" advClick="0" advTm="3000">
    <p:wipe/>
  </p:transition>
</p:sld>
</file>

<file path=ppt/slides/slide13.xml><?xml version="1.0" encoding="utf-8"?>
<p:sld xmlns:a="http://schemas.openxmlformats.org/drawingml/2006/main" xmlns:r="http://schemas.openxmlformats.org/officeDocument/2006/relationships" xmlns:p="http://schemas.openxmlformats.org/presentationml/2006/main">
  <p:cSld>
    <p:bg>
      <p:bgPr>
        <a:gradFill flip="none" rotWithShape="1">
          <a:gsLst>
            <a:gs pos="94000">
              <a:schemeClr val="tx1">
                <a:lumMod val="95000"/>
                <a:lumOff val="5000"/>
              </a:schemeClr>
            </a:gs>
            <a:gs pos="0">
              <a:schemeClr val="tx1">
                <a:lumMod val="65000"/>
                <a:lumOff val="35000"/>
              </a:schemeClr>
            </a:gs>
          </a:gsLst>
          <a:path path="circle">
            <a:fillToRect l="50000" t="50000" r="50000" b="50000"/>
          </a:path>
          <a:tileRect/>
        </a:gradFill>
        <a:effectLst/>
      </p:bgPr>
    </p:bg>
    <p:spTree>
      <p:nvGrpSpPr>
        <p:cNvPr id="1" name=""/>
        <p:cNvGrpSpPr/>
        <p:nvPr/>
      </p:nvGrpSpPr>
      <p:grpSpPr/>
      <p:sp>
        <p:nvSpPr>
          <p:cNvPr id="21506" name="文本框 1"/>
          <p:cNvSpPr txBox="1"/>
          <p:nvPr/>
        </p:nvSpPr>
        <p:spPr>
          <a:xfrm>
            <a:off x="347980" y="449580"/>
            <a:ext cx="5645785" cy="460375"/>
          </a:xfrm>
          <a:prstGeom prst="rect">
            <a:avLst/>
          </a:prstGeom>
          <a:noFill/>
          <a:ln w="9525">
            <a:noFill/>
          </a:ln>
        </p:spPr>
        <p:txBody>
          <a:bodyPr wrap="square">
            <a:spAutoFit/>
          </a:bodyPr>
          <a:p>
            <a:pPr eaLnBrk="1" hangingPunct="1"/>
            <a:r>
              <a:rPr lang="en-US" altLang="zh-CN"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TEST CASES   </a:t>
            </a:r>
            <a:endParaRPr lang="en-US" altLang="zh-CN"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pic>
        <p:nvPicPr>
          <p:cNvPr id="2" name="Picture 1" descr="Screenshot (9)"/>
          <p:cNvPicPr>
            <a:picLocks noChangeAspect="1"/>
          </p:cNvPicPr>
          <p:nvPr/>
        </p:nvPicPr>
        <p:blipFill>
          <a:blip r:embed="rId1"/>
          <a:stretch>
            <a:fillRect/>
          </a:stretch>
        </p:blipFill>
        <p:spPr>
          <a:xfrm>
            <a:off x="1273175" y="1707515"/>
            <a:ext cx="2505075" cy="1209675"/>
          </a:xfrm>
          <a:prstGeom prst="rect">
            <a:avLst/>
          </a:prstGeom>
        </p:spPr>
      </p:pic>
      <p:pic>
        <p:nvPicPr>
          <p:cNvPr id="4" name="Picture 3" descr="Screenshot (15)"/>
          <p:cNvPicPr>
            <a:picLocks noChangeAspect="1"/>
          </p:cNvPicPr>
          <p:nvPr/>
        </p:nvPicPr>
        <p:blipFill>
          <a:blip r:embed="rId2"/>
          <a:stretch>
            <a:fillRect/>
          </a:stretch>
        </p:blipFill>
        <p:spPr>
          <a:xfrm>
            <a:off x="4603115" y="1708150"/>
            <a:ext cx="2524125" cy="1209040"/>
          </a:xfrm>
          <a:prstGeom prst="rect">
            <a:avLst/>
          </a:prstGeom>
        </p:spPr>
      </p:pic>
      <p:pic>
        <p:nvPicPr>
          <p:cNvPr id="5" name="Picture 4" descr="Screenshot (14)"/>
          <p:cNvPicPr>
            <a:picLocks noChangeAspect="1"/>
          </p:cNvPicPr>
          <p:nvPr/>
        </p:nvPicPr>
        <p:blipFill>
          <a:blip r:embed="rId3"/>
          <a:stretch>
            <a:fillRect/>
          </a:stretch>
        </p:blipFill>
        <p:spPr>
          <a:xfrm>
            <a:off x="8065135" y="1707515"/>
            <a:ext cx="2476500" cy="1143000"/>
          </a:xfrm>
          <a:prstGeom prst="rect">
            <a:avLst/>
          </a:prstGeom>
        </p:spPr>
      </p:pic>
    </p:spTree>
  </p:cSld>
  <p:clrMapOvr>
    <a:masterClrMapping/>
  </p:clrMapOvr>
  <p:transition spd="slow" advClick="0" advTm="3000">
    <p:wipe/>
  </p:transition>
</p:sld>
</file>

<file path=ppt/slides/slide14.xml><?xml version="1.0" encoding="utf-8"?>
<p:sld xmlns:a="http://schemas.openxmlformats.org/drawingml/2006/main" xmlns:r="http://schemas.openxmlformats.org/officeDocument/2006/relationships" xmlns:p="http://schemas.openxmlformats.org/presentationml/2006/main">
  <p:cSld>
    <p:bg>
      <p:bgPr>
        <a:gradFill flip="none" rotWithShape="1">
          <a:gsLst>
            <a:gs pos="94000">
              <a:schemeClr val="tx1">
                <a:lumMod val="95000"/>
                <a:lumOff val="5000"/>
              </a:schemeClr>
            </a:gs>
            <a:gs pos="0">
              <a:schemeClr val="tx1">
                <a:lumMod val="65000"/>
                <a:lumOff val="35000"/>
              </a:schemeClr>
            </a:gs>
          </a:gsLst>
          <a:path path="circle">
            <a:fillToRect l="50000" t="50000" r="50000" b="50000"/>
          </a:path>
          <a:tileRect/>
        </a:gradFill>
        <a:effectLst/>
      </p:bgPr>
    </p:bg>
    <p:spTree>
      <p:nvGrpSpPr>
        <p:cNvPr id="1" name=""/>
        <p:cNvGrpSpPr/>
        <p:nvPr/>
      </p:nvGrpSpPr>
      <p:grpSpPr/>
      <p:sp>
        <p:nvSpPr>
          <p:cNvPr id="21506" name="文本框 1"/>
          <p:cNvSpPr txBox="1"/>
          <p:nvPr/>
        </p:nvSpPr>
        <p:spPr>
          <a:xfrm>
            <a:off x="347980" y="449580"/>
            <a:ext cx="5645785" cy="460375"/>
          </a:xfrm>
          <a:prstGeom prst="rect">
            <a:avLst/>
          </a:prstGeom>
          <a:noFill/>
          <a:ln w="9525">
            <a:noFill/>
          </a:ln>
        </p:spPr>
        <p:txBody>
          <a:bodyPr wrap="square">
            <a:spAutoFit/>
          </a:bodyPr>
          <a:p>
            <a:pPr eaLnBrk="1" hangingPunct="1"/>
            <a:r>
              <a:rPr lang="en-US" altLang="zh-CN"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TEST CASES   </a:t>
            </a:r>
            <a:endParaRPr lang="en-US" altLang="zh-CN"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pic>
        <p:nvPicPr>
          <p:cNvPr id="2" name="Picture 1" descr="TEST EXIT"/>
          <p:cNvPicPr>
            <a:picLocks noChangeAspect="1"/>
          </p:cNvPicPr>
          <p:nvPr/>
        </p:nvPicPr>
        <p:blipFill>
          <a:blip r:embed="rId1"/>
          <a:stretch>
            <a:fillRect/>
          </a:stretch>
        </p:blipFill>
        <p:spPr>
          <a:xfrm>
            <a:off x="1722120" y="1585595"/>
            <a:ext cx="8312150" cy="4199255"/>
          </a:xfrm>
          <a:prstGeom prst="rect">
            <a:avLst/>
          </a:prstGeom>
        </p:spPr>
      </p:pic>
    </p:spTree>
  </p:cSld>
  <p:clrMapOvr>
    <a:masterClrMapping/>
  </p:clrMapOvr>
  <p:transition spd="slow" advClick="0" advTm="3000">
    <p:wipe/>
  </p:transition>
</p:sld>
</file>

<file path=ppt/slides/slide15.xml><?xml version="1.0" encoding="utf-8"?>
<p:sld xmlns:a="http://schemas.openxmlformats.org/drawingml/2006/main" xmlns:r="http://schemas.openxmlformats.org/officeDocument/2006/relationships" xmlns:p="http://schemas.openxmlformats.org/presentationml/2006/main">
  <p:cSld>
    <p:bg>
      <p:bgPr>
        <a:gradFill flip="none" rotWithShape="1">
          <a:gsLst>
            <a:gs pos="94000">
              <a:schemeClr val="tx1">
                <a:lumMod val="95000"/>
                <a:lumOff val="5000"/>
              </a:schemeClr>
            </a:gs>
            <a:gs pos="0">
              <a:schemeClr val="tx1">
                <a:lumMod val="65000"/>
                <a:lumOff val="35000"/>
              </a:schemeClr>
            </a:gs>
          </a:gsLst>
          <a:path path="circle">
            <a:fillToRect l="50000" t="50000" r="50000" b="50000"/>
          </a:path>
          <a:tileRect/>
        </a:gradFill>
        <a:effectLst/>
      </p:bgPr>
    </p:bg>
    <p:spTree>
      <p:nvGrpSpPr>
        <p:cNvPr id="1" name=""/>
        <p:cNvGrpSpPr/>
        <p:nvPr/>
      </p:nvGrpSpPr>
      <p:grpSpPr/>
      <p:sp>
        <p:nvSpPr>
          <p:cNvPr id="21506" name="文本框 1"/>
          <p:cNvSpPr txBox="1"/>
          <p:nvPr/>
        </p:nvSpPr>
        <p:spPr>
          <a:xfrm>
            <a:off x="450215" y="582295"/>
            <a:ext cx="5645785" cy="460375"/>
          </a:xfrm>
          <a:prstGeom prst="rect">
            <a:avLst/>
          </a:prstGeom>
          <a:noFill/>
          <a:ln w="9525">
            <a:noFill/>
          </a:ln>
        </p:spPr>
        <p:txBody>
          <a:bodyPr wrap="square">
            <a:spAutoFit/>
          </a:bodyPr>
          <a:p>
            <a:pPr eaLnBrk="1" hangingPunct="1"/>
            <a:r>
              <a:rPr lang="en-US" altLang="zh-CN"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RESULT  </a:t>
            </a:r>
            <a:endParaRPr lang="en-US" altLang="zh-CN"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pic>
        <p:nvPicPr>
          <p:cNvPr id="2" name="Picture 1" descr="Screenshot (13)"/>
          <p:cNvPicPr>
            <a:picLocks noChangeAspect="1"/>
          </p:cNvPicPr>
          <p:nvPr/>
        </p:nvPicPr>
        <p:blipFill>
          <a:blip r:embed="rId1"/>
          <a:stretch>
            <a:fillRect/>
          </a:stretch>
        </p:blipFill>
        <p:spPr>
          <a:xfrm>
            <a:off x="6537325" y="1463040"/>
            <a:ext cx="4114800" cy="2752725"/>
          </a:xfrm>
          <a:prstGeom prst="rect">
            <a:avLst/>
          </a:prstGeom>
        </p:spPr>
      </p:pic>
      <p:pic>
        <p:nvPicPr>
          <p:cNvPr id="4" name="Picture 3" descr="Screenshot (16)"/>
          <p:cNvPicPr>
            <a:picLocks noChangeAspect="1"/>
          </p:cNvPicPr>
          <p:nvPr/>
        </p:nvPicPr>
        <p:blipFill>
          <a:blip r:embed="rId2"/>
          <a:stretch>
            <a:fillRect/>
          </a:stretch>
        </p:blipFill>
        <p:spPr>
          <a:xfrm>
            <a:off x="1713230" y="1463040"/>
            <a:ext cx="4086225" cy="2762250"/>
          </a:xfrm>
          <a:prstGeom prst="rect">
            <a:avLst/>
          </a:prstGeom>
        </p:spPr>
      </p:pic>
    </p:spTree>
  </p:cSld>
  <p:clrMapOvr>
    <a:masterClrMapping/>
  </p:clrMapOvr>
  <p:transition spd="slow" advClick="0" advTm="3000">
    <p:wipe/>
  </p:transition>
</p:sld>
</file>

<file path=ppt/slides/slide16.xml><?xml version="1.0" encoding="utf-8"?>
<p:sld xmlns:a="http://schemas.openxmlformats.org/drawingml/2006/main" xmlns:r="http://schemas.openxmlformats.org/officeDocument/2006/relationships" xmlns:p="http://schemas.openxmlformats.org/presentationml/2006/main">
  <p:cSld>
    <p:bg>
      <p:bgPr>
        <a:gradFill flip="none" rotWithShape="1">
          <a:gsLst>
            <a:gs pos="94000">
              <a:schemeClr val="tx1">
                <a:lumMod val="95000"/>
                <a:lumOff val="5000"/>
              </a:schemeClr>
            </a:gs>
            <a:gs pos="0">
              <a:schemeClr val="tx1">
                <a:lumMod val="65000"/>
                <a:lumOff val="35000"/>
              </a:schemeClr>
            </a:gs>
          </a:gsLst>
          <a:path path="circle">
            <a:fillToRect l="50000" t="50000" r="50000" b="50000"/>
          </a:path>
          <a:tileRect/>
        </a:gradFill>
        <a:effectLst/>
      </p:bgPr>
    </p:bg>
    <p:spTree>
      <p:nvGrpSpPr>
        <p:cNvPr id="1" name=""/>
        <p:cNvGrpSpPr/>
        <p:nvPr/>
      </p:nvGrpSpPr>
      <p:grpSpPr/>
      <p:sp>
        <p:nvSpPr>
          <p:cNvPr id="25602" name="文本框 1"/>
          <p:cNvSpPr txBox="1"/>
          <p:nvPr/>
        </p:nvSpPr>
        <p:spPr>
          <a:xfrm>
            <a:off x="534353" y="591185"/>
            <a:ext cx="2794000" cy="460375"/>
          </a:xfrm>
          <a:prstGeom prst="rect">
            <a:avLst/>
          </a:prstGeom>
          <a:noFill/>
          <a:ln w="9525">
            <a:noFill/>
          </a:ln>
        </p:spPr>
        <p:txBody>
          <a:bodyPr>
            <a:spAutoFit/>
          </a:bodyPr>
          <a:p>
            <a:pPr eaLnBrk="1" hangingPunct="1"/>
            <a:r>
              <a:rPr lang="en-US" altLang="zh-CN" sz="2400" b="1" dirty="0">
                <a:solidFill>
                  <a:schemeClr val="bg1"/>
                </a:solidFill>
                <a:latin typeface="Microsoft YaHei" panose="020B0503020204020204" pitchFamily="34" charset="-122"/>
                <a:ea typeface="Microsoft YaHei" panose="020B0503020204020204" pitchFamily="34" charset="-122"/>
              </a:rPr>
              <a:t>CONCLUSION </a:t>
            </a:r>
            <a:endParaRPr lang="en-US" altLang="zh-CN" sz="2400" b="1" dirty="0">
              <a:solidFill>
                <a:schemeClr val="bg1"/>
              </a:solidFill>
              <a:latin typeface="Microsoft YaHei" panose="020B0503020204020204" pitchFamily="34" charset="-122"/>
              <a:ea typeface="Microsoft YaHei" panose="020B0503020204020204" pitchFamily="34" charset="-122"/>
            </a:endParaRPr>
          </a:p>
        </p:txBody>
      </p:sp>
      <p:sp>
        <p:nvSpPr>
          <p:cNvPr id="25606" name="文本框 11"/>
          <p:cNvSpPr txBox="1"/>
          <p:nvPr/>
        </p:nvSpPr>
        <p:spPr>
          <a:xfrm>
            <a:off x="534670" y="1706245"/>
            <a:ext cx="11175365" cy="2942590"/>
          </a:xfrm>
          <a:prstGeom prst="rect">
            <a:avLst/>
          </a:prstGeom>
          <a:noFill/>
          <a:ln w="9525">
            <a:noFill/>
          </a:ln>
        </p:spPr>
        <p:txBody>
          <a:bodyPr>
            <a:noAutofit/>
          </a:bodyPr>
          <a:p>
            <a:pPr algn="just" eaLnBrk="1" hangingPunct="1">
              <a:lnSpc>
                <a:spcPct val="100000"/>
              </a:lnSpc>
            </a:pPr>
            <a:r>
              <a:rPr lang="en-US" altLang="zh-CN" sz="1600"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a:t>
            </a:r>
            <a:r>
              <a:rPr lang="zh-CN" altLang="en-US" sz="1600"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he Java-Based </a:t>
            </a:r>
            <a:r>
              <a:rPr lang="en-US" altLang="zh-CN" sz="1600"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Chat</a:t>
            </a:r>
            <a:r>
              <a:rPr lang="zh-CN" altLang="en-US" sz="1600"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bot songs recommendation system represents an innovative and user</a:t>
            </a:r>
            <a:r>
              <a:rPr lang="en-US" altLang="zh-CN" sz="1600"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zh-CN" altLang="en-US" sz="1600"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friendly interface for emoji input, an emotion-to-song matching engine, a music database, a recommendation algorithm, and user profile management. The system allows users to select emojis representing their mood or emotions, and, based on these selections, it provides a curated list of song recommendations. Users can effortlessly access personalized song recommendations. Moreover, by incorporating q well-structured song that align with users chosen emojis. This system is a valuable addition to any music player application. It allows users to search for songs in a fun and unique way, and it helps users to discover new songs that they might not have otherwise found. The system is also easy to use and implements well using java swing application in eclipse.</a:t>
            </a:r>
            <a:endParaRPr lang="zh-CN" altLang="en-US" sz="1600"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a:p>
            <a:pPr algn="just" eaLnBrk="1" hangingPunct="1"/>
            <a:endParaRPr lang="en-US" altLang="zh-CN" sz="1600"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spTree>
  </p:cSld>
  <p:clrMapOvr>
    <a:masterClrMapping/>
  </p:clrMapOvr>
  <p:transition spd="slow" advClick="0" advTm="3000">
    <p:wipe/>
  </p:transition>
</p:sld>
</file>

<file path=ppt/slides/slide17.xml><?xml version="1.0" encoding="utf-8"?>
<p:sld xmlns:a="http://schemas.openxmlformats.org/drawingml/2006/main" xmlns:r="http://schemas.openxmlformats.org/officeDocument/2006/relationships" xmlns:p="http://schemas.openxmlformats.org/presentationml/2006/main">
  <p:cSld>
    <p:bg>
      <p:bgPr>
        <a:gradFill flip="none" rotWithShape="1">
          <a:gsLst>
            <a:gs pos="94000">
              <a:schemeClr val="tx1">
                <a:lumMod val="95000"/>
                <a:lumOff val="5000"/>
              </a:schemeClr>
            </a:gs>
            <a:gs pos="0">
              <a:schemeClr val="tx1">
                <a:lumMod val="65000"/>
                <a:lumOff val="35000"/>
              </a:schemeClr>
            </a:gs>
          </a:gsLst>
          <a:path path="circle">
            <a:fillToRect l="50000" t="50000" r="50000" b="50000"/>
          </a:path>
          <a:tileRect/>
        </a:gradFill>
        <a:effectLst/>
      </p:bgPr>
    </p:bg>
    <p:spTree>
      <p:nvGrpSpPr>
        <p:cNvPr id="1" name=""/>
        <p:cNvGrpSpPr/>
        <p:nvPr/>
      </p:nvGrpSpPr>
      <p:grpSpPr/>
      <p:sp>
        <p:nvSpPr>
          <p:cNvPr id="25602" name="文本框 1"/>
          <p:cNvSpPr txBox="1"/>
          <p:nvPr/>
        </p:nvSpPr>
        <p:spPr>
          <a:xfrm>
            <a:off x="-307340" y="2141855"/>
            <a:ext cx="10856595" cy="5537200"/>
          </a:xfrm>
          <a:prstGeom prst="rect">
            <a:avLst/>
          </a:prstGeom>
          <a:noFill/>
          <a:ln w="9525">
            <a:noFill/>
          </a:ln>
        </p:spPr>
        <p:txBody>
          <a:bodyPr>
            <a:noAutofit/>
          </a:bodyPr>
          <a:p>
            <a:pPr eaLnBrk="1" hangingPunct="1"/>
            <a:endParaRPr lang="en-US" altLang="zh-CN" sz="2400" b="1" dirty="0">
              <a:solidFill>
                <a:schemeClr val="bg1"/>
              </a:solidFill>
              <a:latin typeface="Microsoft YaHei" panose="020B0503020204020204" pitchFamily="34" charset="-122"/>
              <a:ea typeface="Microsoft YaHei" panose="020B0503020204020204" pitchFamily="34" charset="-122"/>
            </a:endParaRPr>
          </a:p>
        </p:txBody>
      </p:sp>
      <p:sp>
        <p:nvSpPr>
          <p:cNvPr id="25606" name="文本框 11"/>
          <p:cNvSpPr txBox="1"/>
          <p:nvPr/>
        </p:nvSpPr>
        <p:spPr>
          <a:xfrm>
            <a:off x="313055" y="2414905"/>
            <a:ext cx="11175365" cy="2942590"/>
          </a:xfrm>
          <a:prstGeom prst="rect">
            <a:avLst/>
          </a:prstGeom>
          <a:noFill/>
          <a:ln w="9525">
            <a:noFill/>
          </a:ln>
        </p:spPr>
        <p:txBody>
          <a:bodyPr>
            <a:noAutofit/>
          </a:bodyPr>
          <a:p>
            <a:pPr algn="just" eaLnBrk="1" hangingPunct="1"/>
            <a:r>
              <a:rPr lang="en-US" altLang="zh-CN" sz="1600"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5400"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THANK YOU </a:t>
            </a:r>
            <a:endParaRPr lang="en-US" altLang="zh-CN" sz="5400"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spTree>
  </p:cSld>
  <p:clrMapOvr>
    <a:masterClrMapping/>
  </p:clrMapOvr>
  <p:transition spd="slow" advClick="0" advTm="3000">
    <p:wipe/>
  </p:transition>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94000">
              <a:schemeClr val="tx1">
                <a:lumMod val="95000"/>
                <a:lumOff val="5000"/>
              </a:schemeClr>
            </a:gs>
            <a:gs pos="0">
              <a:schemeClr val="tx1">
                <a:lumMod val="65000"/>
                <a:lumOff val="35000"/>
              </a:schemeClr>
            </a:gs>
          </a:gsLst>
          <a:path path="circle">
            <a:fillToRect l="50000" t="50000" r="50000" b="50000"/>
          </a:path>
          <a:tileRect/>
        </a:gradFill>
        <a:effectLst/>
      </p:bgPr>
    </p:bg>
    <p:spTree>
      <p:nvGrpSpPr>
        <p:cNvPr id="1" name=""/>
        <p:cNvGrpSpPr/>
        <p:nvPr/>
      </p:nvGrpSpPr>
      <p:grpSpPr/>
      <p:sp>
        <p:nvSpPr>
          <p:cNvPr id="6146" name="文本框 1"/>
          <p:cNvSpPr txBox="1"/>
          <p:nvPr/>
        </p:nvSpPr>
        <p:spPr>
          <a:xfrm>
            <a:off x="347663" y="679450"/>
            <a:ext cx="2794000" cy="460375"/>
          </a:xfrm>
          <a:prstGeom prst="rect">
            <a:avLst/>
          </a:prstGeom>
          <a:noFill/>
          <a:ln w="9525">
            <a:noFill/>
          </a:ln>
        </p:spPr>
        <p:txBody>
          <a:bodyPr>
            <a:spAutoFit/>
          </a:bodyPr>
          <a:p>
            <a:pPr eaLnBrk="1" hangingPunct="1"/>
            <a:r>
              <a:rPr lang="en-US" altLang="zh-CN" sz="2400" b="1" dirty="0">
                <a:solidFill>
                  <a:schemeClr val="bg1"/>
                </a:solidFill>
                <a:latin typeface="Microsoft YaHei" panose="020B0503020204020204" pitchFamily="34" charset="-122"/>
                <a:ea typeface="Microsoft YaHei" panose="020B0503020204020204" pitchFamily="34" charset="-122"/>
              </a:rPr>
              <a:t>CONTENTS :</a:t>
            </a:r>
            <a:endParaRPr lang="en-US" altLang="zh-CN" sz="2400" b="1" dirty="0">
              <a:solidFill>
                <a:schemeClr val="bg1"/>
              </a:solidFill>
              <a:latin typeface="Microsoft YaHei" panose="020B0503020204020204" pitchFamily="34" charset="-122"/>
              <a:ea typeface="Microsoft YaHei" panose="020B0503020204020204" pitchFamily="34" charset="-122"/>
            </a:endParaRPr>
          </a:p>
        </p:txBody>
      </p:sp>
      <p:grpSp>
        <p:nvGrpSpPr>
          <p:cNvPr id="6147" name="组合 8"/>
          <p:cNvGrpSpPr/>
          <p:nvPr/>
        </p:nvGrpSpPr>
        <p:grpSpPr>
          <a:xfrm>
            <a:off x="2481263" y="1728788"/>
            <a:ext cx="1873250" cy="1736725"/>
            <a:chOff x="2464663" y="1763067"/>
            <a:chExt cx="1872286" cy="1736418"/>
          </a:xfrm>
        </p:grpSpPr>
        <p:grpSp>
          <p:nvGrpSpPr>
            <p:cNvPr id="6212" name="组合 9"/>
            <p:cNvGrpSpPr/>
            <p:nvPr/>
          </p:nvGrpSpPr>
          <p:grpSpPr>
            <a:xfrm>
              <a:off x="2464663" y="1763067"/>
              <a:ext cx="1872286" cy="1736418"/>
              <a:chOff x="2391511" y="1973379"/>
              <a:chExt cx="1872286" cy="1736418"/>
            </a:xfrm>
          </p:grpSpPr>
          <p:sp>
            <p:nvSpPr>
              <p:cNvPr id="12" name="六边形 1"/>
              <p:cNvSpPr/>
              <p:nvPr/>
            </p:nvSpPr>
            <p:spPr>
              <a:xfrm>
                <a:off x="2391511" y="1973379"/>
                <a:ext cx="1872286" cy="1736418"/>
              </a:xfrm>
              <a:custGeom>
                <a:avLst/>
                <a:gdLst>
                  <a:gd name="connsiteX0" fmla="*/ 0 w 355600"/>
                  <a:gd name="connsiteY0" fmla="*/ 111454 h 222907"/>
                  <a:gd name="connsiteX1" fmla="*/ 55727 w 355600"/>
                  <a:gd name="connsiteY1" fmla="*/ 0 h 222907"/>
                  <a:gd name="connsiteX2" fmla="*/ 299873 w 355600"/>
                  <a:gd name="connsiteY2" fmla="*/ 0 h 222907"/>
                  <a:gd name="connsiteX3" fmla="*/ 355600 w 355600"/>
                  <a:gd name="connsiteY3" fmla="*/ 111454 h 222907"/>
                  <a:gd name="connsiteX4" fmla="*/ 299873 w 355600"/>
                  <a:gd name="connsiteY4" fmla="*/ 222907 h 222907"/>
                  <a:gd name="connsiteX5" fmla="*/ 55727 w 355600"/>
                  <a:gd name="connsiteY5" fmla="*/ 222907 h 222907"/>
                  <a:gd name="connsiteX6" fmla="*/ 0 w 355600"/>
                  <a:gd name="connsiteY6" fmla="*/ 111454 h 222907"/>
                  <a:gd name="connsiteX0-1" fmla="*/ 0 w 355600"/>
                  <a:gd name="connsiteY0-2" fmla="*/ 111454 h 1731667"/>
                  <a:gd name="connsiteX1-3" fmla="*/ 55727 w 355600"/>
                  <a:gd name="connsiteY1-4" fmla="*/ 0 h 1731667"/>
                  <a:gd name="connsiteX2-5" fmla="*/ 299873 w 355600"/>
                  <a:gd name="connsiteY2-6" fmla="*/ 0 h 1731667"/>
                  <a:gd name="connsiteX3-7" fmla="*/ 355600 w 355600"/>
                  <a:gd name="connsiteY3-8" fmla="*/ 111454 h 1731667"/>
                  <a:gd name="connsiteX4-9" fmla="*/ 299873 w 355600"/>
                  <a:gd name="connsiteY4-10" fmla="*/ 222907 h 1731667"/>
                  <a:gd name="connsiteX5-11" fmla="*/ 228447 w 355600"/>
                  <a:gd name="connsiteY5-12" fmla="*/ 1731667 h 1731667"/>
                  <a:gd name="connsiteX6-13" fmla="*/ 0 w 355600"/>
                  <a:gd name="connsiteY6-14" fmla="*/ 111454 h 1731667"/>
                  <a:gd name="connsiteX0-15" fmla="*/ 0 w 355600"/>
                  <a:gd name="connsiteY0-16" fmla="*/ 111454 h 1627527"/>
                  <a:gd name="connsiteX1-17" fmla="*/ 55727 w 355600"/>
                  <a:gd name="connsiteY1-18" fmla="*/ 0 h 1627527"/>
                  <a:gd name="connsiteX2-19" fmla="*/ 299873 w 355600"/>
                  <a:gd name="connsiteY2-20" fmla="*/ 0 h 1627527"/>
                  <a:gd name="connsiteX3-21" fmla="*/ 355600 w 355600"/>
                  <a:gd name="connsiteY3-22" fmla="*/ 111454 h 1627527"/>
                  <a:gd name="connsiteX4-23" fmla="*/ 299873 w 355600"/>
                  <a:gd name="connsiteY4-24" fmla="*/ 222907 h 1627527"/>
                  <a:gd name="connsiteX5-25" fmla="*/ 230987 w 355600"/>
                  <a:gd name="connsiteY5-26" fmla="*/ 1627527 h 1627527"/>
                  <a:gd name="connsiteX6-27" fmla="*/ 0 w 355600"/>
                  <a:gd name="connsiteY6-28" fmla="*/ 111454 h 1627527"/>
                  <a:gd name="connsiteX0-29" fmla="*/ 0 w 355600"/>
                  <a:gd name="connsiteY0-30" fmla="*/ 111454 h 1729127"/>
                  <a:gd name="connsiteX1-31" fmla="*/ 55727 w 355600"/>
                  <a:gd name="connsiteY1-32" fmla="*/ 0 h 1729127"/>
                  <a:gd name="connsiteX2-33" fmla="*/ 299873 w 355600"/>
                  <a:gd name="connsiteY2-34" fmla="*/ 0 h 1729127"/>
                  <a:gd name="connsiteX3-35" fmla="*/ 355600 w 355600"/>
                  <a:gd name="connsiteY3-36" fmla="*/ 111454 h 1729127"/>
                  <a:gd name="connsiteX4-37" fmla="*/ 299873 w 355600"/>
                  <a:gd name="connsiteY4-38" fmla="*/ 222907 h 1729127"/>
                  <a:gd name="connsiteX5-39" fmla="*/ 230987 w 355600"/>
                  <a:gd name="connsiteY5-40" fmla="*/ 1729127 h 1729127"/>
                  <a:gd name="connsiteX6-41" fmla="*/ 0 w 355600"/>
                  <a:gd name="connsiteY6-42" fmla="*/ 111454 h 1729127"/>
                  <a:gd name="connsiteX0-43" fmla="*/ 0 w 355600"/>
                  <a:gd name="connsiteY0-44" fmla="*/ 111454 h 1744367"/>
                  <a:gd name="connsiteX1-45" fmla="*/ 55727 w 355600"/>
                  <a:gd name="connsiteY1-46" fmla="*/ 0 h 1744367"/>
                  <a:gd name="connsiteX2-47" fmla="*/ 299873 w 355600"/>
                  <a:gd name="connsiteY2-48" fmla="*/ 0 h 1744367"/>
                  <a:gd name="connsiteX3-49" fmla="*/ 355600 w 355600"/>
                  <a:gd name="connsiteY3-50" fmla="*/ 111454 h 1744367"/>
                  <a:gd name="connsiteX4-51" fmla="*/ 299873 w 355600"/>
                  <a:gd name="connsiteY4-52" fmla="*/ 222907 h 1744367"/>
                  <a:gd name="connsiteX5-53" fmla="*/ 230987 w 355600"/>
                  <a:gd name="connsiteY5-54" fmla="*/ 1744367 h 1744367"/>
                  <a:gd name="connsiteX6-55" fmla="*/ 0 w 355600"/>
                  <a:gd name="connsiteY6-56" fmla="*/ 111454 h 1744367"/>
                  <a:gd name="connsiteX0-57" fmla="*/ 0 w 355600"/>
                  <a:gd name="connsiteY0-58" fmla="*/ 111454 h 1751987"/>
                  <a:gd name="connsiteX1-59" fmla="*/ 55727 w 355600"/>
                  <a:gd name="connsiteY1-60" fmla="*/ 0 h 1751987"/>
                  <a:gd name="connsiteX2-61" fmla="*/ 299873 w 355600"/>
                  <a:gd name="connsiteY2-62" fmla="*/ 0 h 1751987"/>
                  <a:gd name="connsiteX3-63" fmla="*/ 355600 w 355600"/>
                  <a:gd name="connsiteY3-64" fmla="*/ 111454 h 1751987"/>
                  <a:gd name="connsiteX4-65" fmla="*/ 299873 w 355600"/>
                  <a:gd name="connsiteY4-66" fmla="*/ 222907 h 1751987"/>
                  <a:gd name="connsiteX5-67" fmla="*/ 232892 w 355600"/>
                  <a:gd name="connsiteY5-68" fmla="*/ 1751987 h 1751987"/>
                  <a:gd name="connsiteX6-69" fmla="*/ 0 w 355600"/>
                  <a:gd name="connsiteY6-70" fmla="*/ 111454 h 1751987"/>
                  <a:gd name="connsiteX0-71" fmla="*/ 0 w 355600"/>
                  <a:gd name="connsiteY0-72" fmla="*/ 111454 h 1738652"/>
                  <a:gd name="connsiteX1-73" fmla="*/ 55727 w 355600"/>
                  <a:gd name="connsiteY1-74" fmla="*/ 0 h 1738652"/>
                  <a:gd name="connsiteX2-75" fmla="*/ 299873 w 355600"/>
                  <a:gd name="connsiteY2-76" fmla="*/ 0 h 1738652"/>
                  <a:gd name="connsiteX3-77" fmla="*/ 355600 w 355600"/>
                  <a:gd name="connsiteY3-78" fmla="*/ 111454 h 1738652"/>
                  <a:gd name="connsiteX4-79" fmla="*/ 299873 w 355600"/>
                  <a:gd name="connsiteY4-80" fmla="*/ 222907 h 1738652"/>
                  <a:gd name="connsiteX5-81" fmla="*/ 234797 w 355600"/>
                  <a:gd name="connsiteY5-82" fmla="*/ 1738652 h 1738652"/>
                  <a:gd name="connsiteX6-83" fmla="*/ 0 w 355600"/>
                  <a:gd name="connsiteY6-84" fmla="*/ 111454 h 1738652"/>
                  <a:gd name="connsiteX0-85" fmla="*/ 0 w 1171093"/>
                  <a:gd name="connsiteY0-86" fmla="*/ 111454 h 1738652"/>
                  <a:gd name="connsiteX1-87" fmla="*/ 55727 w 1171093"/>
                  <a:gd name="connsiteY1-88" fmla="*/ 0 h 1738652"/>
                  <a:gd name="connsiteX2-89" fmla="*/ 299873 w 1171093"/>
                  <a:gd name="connsiteY2-90" fmla="*/ 0 h 1738652"/>
                  <a:gd name="connsiteX3-91" fmla="*/ 355600 w 1171093"/>
                  <a:gd name="connsiteY3-92" fmla="*/ 111454 h 1738652"/>
                  <a:gd name="connsiteX4-93" fmla="*/ 1171093 w 1171093"/>
                  <a:gd name="connsiteY4-94" fmla="*/ 779167 h 1738652"/>
                  <a:gd name="connsiteX5-95" fmla="*/ 234797 w 1171093"/>
                  <a:gd name="connsiteY5-96" fmla="*/ 1738652 h 1738652"/>
                  <a:gd name="connsiteX6-97" fmla="*/ 0 w 1171093"/>
                  <a:gd name="connsiteY6-98" fmla="*/ 111454 h 1738652"/>
                  <a:gd name="connsiteX0-99" fmla="*/ 0 w 1171093"/>
                  <a:gd name="connsiteY0-100" fmla="*/ 111454 h 1738652"/>
                  <a:gd name="connsiteX1-101" fmla="*/ 55727 w 1171093"/>
                  <a:gd name="connsiteY1-102" fmla="*/ 0 h 1738652"/>
                  <a:gd name="connsiteX2-103" fmla="*/ 299873 w 1171093"/>
                  <a:gd name="connsiteY2-104" fmla="*/ 0 h 1738652"/>
                  <a:gd name="connsiteX3-105" fmla="*/ 1170940 w 1171093"/>
                  <a:gd name="connsiteY3-106" fmla="*/ 2234 h 1738652"/>
                  <a:gd name="connsiteX4-107" fmla="*/ 1171093 w 1171093"/>
                  <a:gd name="connsiteY4-108" fmla="*/ 779167 h 1738652"/>
                  <a:gd name="connsiteX5-109" fmla="*/ 234797 w 1171093"/>
                  <a:gd name="connsiteY5-110" fmla="*/ 1738652 h 1738652"/>
                  <a:gd name="connsiteX6-111" fmla="*/ 0 w 1171093"/>
                  <a:gd name="connsiteY6-112" fmla="*/ 111454 h 1738652"/>
                  <a:gd name="connsiteX0-113" fmla="*/ 0 w 1872133"/>
                  <a:gd name="connsiteY0-114" fmla="*/ 782014 h 1738652"/>
                  <a:gd name="connsiteX1-115" fmla="*/ 756767 w 1872133"/>
                  <a:gd name="connsiteY1-116" fmla="*/ 0 h 1738652"/>
                  <a:gd name="connsiteX2-117" fmla="*/ 1000913 w 1872133"/>
                  <a:gd name="connsiteY2-118" fmla="*/ 0 h 1738652"/>
                  <a:gd name="connsiteX3-119" fmla="*/ 1871980 w 1872133"/>
                  <a:gd name="connsiteY3-120" fmla="*/ 2234 h 1738652"/>
                  <a:gd name="connsiteX4-121" fmla="*/ 1872133 w 1872133"/>
                  <a:gd name="connsiteY4-122" fmla="*/ 779167 h 1738652"/>
                  <a:gd name="connsiteX5-123" fmla="*/ 935837 w 1872133"/>
                  <a:gd name="connsiteY5-124" fmla="*/ 1738652 h 1738652"/>
                  <a:gd name="connsiteX6-125" fmla="*/ 0 w 1872133"/>
                  <a:gd name="connsiteY6-126" fmla="*/ 782014 h 1738652"/>
                  <a:gd name="connsiteX0-127" fmla="*/ 153 w 1872286"/>
                  <a:gd name="connsiteY0-128" fmla="*/ 782014 h 1738652"/>
                  <a:gd name="connsiteX1-129" fmla="*/ 0 w 1872286"/>
                  <a:gd name="connsiteY1-130" fmla="*/ 2540 h 1738652"/>
                  <a:gd name="connsiteX2-131" fmla="*/ 1001066 w 1872286"/>
                  <a:gd name="connsiteY2-132" fmla="*/ 0 h 1738652"/>
                  <a:gd name="connsiteX3-133" fmla="*/ 1872133 w 1872286"/>
                  <a:gd name="connsiteY3-134" fmla="*/ 2234 h 1738652"/>
                  <a:gd name="connsiteX4-135" fmla="*/ 1872286 w 1872286"/>
                  <a:gd name="connsiteY4-136" fmla="*/ 779167 h 1738652"/>
                  <a:gd name="connsiteX5-137" fmla="*/ 935990 w 1872286"/>
                  <a:gd name="connsiteY5-138" fmla="*/ 1738652 h 1738652"/>
                  <a:gd name="connsiteX6-139" fmla="*/ 153 w 1872286"/>
                  <a:gd name="connsiteY6-140" fmla="*/ 782014 h 1738652"/>
                  <a:gd name="connsiteX0-141" fmla="*/ 153 w 1872286"/>
                  <a:gd name="connsiteY0-142" fmla="*/ 779780 h 1736418"/>
                  <a:gd name="connsiteX1-143" fmla="*/ 0 w 1872286"/>
                  <a:gd name="connsiteY1-144" fmla="*/ 306 h 1736418"/>
                  <a:gd name="connsiteX2-145" fmla="*/ 937566 w 1872286"/>
                  <a:gd name="connsiteY2-146" fmla="*/ 574346 h 1736418"/>
                  <a:gd name="connsiteX3-147" fmla="*/ 1872133 w 1872286"/>
                  <a:gd name="connsiteY3-148" fmla="*/ 0 h 1736418"/>
                  <a:gd name="connsiteX4-149" fmla="*/ 1872286 w 1872286"/>
                  <a:gd name="connsiteY4-150" fmla="*/ 776933 h 1736418"/>
                  <a:gd name="connsiteX5-151" fmla="*/ 935990 w 1872286"/>
                  <a:gd name="connsiteY5-152" fmla="*/ 1736418 h 1736418"/>
                  <a:gd name="connsiteX6-153" fmla="*/ 153 w 1872286"/>
                  <a:gd name="connsiteY6-154" fmla="*/ 779780 h 173641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872286" h="1736418">
                    <a:moveTo>
                      <a:pt x="153" y="779780"/>
                    </a:moveTo>
                    <a:lnTo>
                      <a:pt x="0" y="306"/>
                    </a:lnTo>
                    <a:lnTo>
                      <a:pt x="937566" y="574346"/>
                    </a:lnTo>
                    <a:lnTo>
                      <a:pt x="1872133" y="0"/>
                    </a:lnTo>
                    <a:lnTo>
                      <a:pt x="1872286" y="776933"/>
                    </a:lnTo>
                    <a:lnTo>
                      <a:pt x="935990" y="1736418"/>
                    </a:lnTo>
                    <a:lnTo>
                      <a:pt x="153" y="779780"/>
                    </a:lnTo>
                    <a:close/>
                  </a:path>
                </a:pathLst>
              </a:custGeom>
              <a:noFill/>
              <a:ln w="28575">
                <a:gradFill>
                  <a:gsLst>
                    <a:gs pos="100000">
                      <a:srgbClr val="858585">
                        <a:alpha val="42000"/>
                      </a:srgbClr>
                    </a:gs>
                    <a:gs pos="0">
                      <a:schemeClr val="tx1">
                        <a:alpha val="30000"/>
                      </a:schemeClr>
                    </a:gs>
                    <a:gs pos="48000">
                      <a:schemeClr val="bg1"/>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3" name="任意多边形 12"/>
              <p:cNvSpPr/>
              <p:nvPr/>
            </p:nvSpPr>
            <p:spPr>
              <a:xfrm>
                <a:off x="2746029" y="2927917"/>
                <a:ext cx="1163249" cy="768780"/>
              </a:xfrm>
              <a:custGeom>
                <a:avLst/>
                <a:gdLst>
                  <a:gd name="connsiteX0" fmla="*/ 576466 w 1163249"/>
                  <a:gd name="connsiteY0" fmla="*/ 0 h 768780"/>
                  <a:gd name="connsiteX1" fmla="*/ 1084081 w 1163249"/>
                  <a:gd name="connsiteY1" fmla="*/ 128533 h 768780"/>
                  <a:gd name="connsiteX2" fmla="*/ 1163249 w 1163249"/>
                  <a:gd name="connsiteY2" fmla="*/ 176628 h 768780"/>
                  <a:gd name="connsiteX3" fmla="*/ 585408 w 1163249"/>
                  <a:gd name="connsiteY3" fmla="*/ 768780 h 768780"/>
                  <a:gd name="connsiteX4" fmla="*/ 0 w 1163249"/>
                  <a:gd name="connsiteY4" fmla="*/ 170360 h 768780"/>
                  <a:gd name="connsiteX5" fmla="*/ 68851 w 1163249"/>
                  <a:gd name="connsiteY5" fmla="*/ 128533 h 768780"/>
                  <a:gd name="connsiteX6" fmla="*/ 576466 w 1163249"/>
                  <a:gd name="connsiteY6" fmla="*/ 0 h 768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63249" h="768780">
                    <a:moveTo>
                      <a:pt x="576466" y="0"/>
                    </a:moveTo>
                    <a:cubicBezTo>
                      <a:pt x="760264" y="0"/>
                      <a:pt x="933186" y="46562"/>
                      <a:pt x="1084081" y="128533"/>
                    </a:cubicBezTo>
                    <a:lnTo>
                      <a:pt x="1163249" y="176628"/>
                    </a:lnTo>
                    <a:lnTo>
                      <a:pt x="585408" y="768780"/>
                    </a:lnTo>
                    <a:lnTo>
                      <a:pt x="0" y="170360"/>
                    </a:lnTo>
                    <a:lnTo>
                      <a:pt x="68851" y="128533"/>
                    </a:lnTo>
                    <a:cubicBezTo>
                      <a:pt x="219746" y="46562"/>
                      <a:pt x="392669" y="0"/>
                      <a:pt x="576466" y="0"/>
                    </a:cubicBezTo>
                    <a:close/>
                  </a:path>
                </a:pathLst>
              </a:custGeom>
              <a:gradFill>
                <a:gsLst>
                  <a:gs pos="100000">
                    <a:schemeClr val="bg1">
                      <a:alpha val="58000"/>
                    </a:schemeClr>
                  </a:gs>
                  <a:gs pos="0">
                    <a:schemeClr val="tx1">
                      <a:alpha val="0"/>
                    </a:schemeClr>
                  </a:gs>
                </a:gsLst>
                <a:lin ang="189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6213" name="文本框 10"/>
            <p:cNvSpPr txBox="1"/>
            <p:nvPr/>
          </p:nvSpPr>
          <p:spPr>
            <a:xfrm>
              <a:off x="3089761" y="2770426"/>
              <a:ext cx="787068" cy="523220"/>
            </a:xfrm>
            <a:prstGeom prst="rect">
              <a:avLst/>
            </a:prstGeom>
            <a:noFill/>
            <a:ln w="9525">
              <a:noFill/>
            </a:ln>
          </p:spPr>
          <p:txBody>
            <a:bodyPr>
              <a:spAutoFit/>
            </a:bodyPr>
            <a:p>
              <a:pPr eaLnBrk="1" hangingPunct="1"/>
              <a:r>
                <a:rPr lang="en-US" altLang="zh-CN" sz="2800" b="1" dirty="0">
                  <a:solidFill>
                    <a:schemeClr val="bg1"/>
                  </a:solidFill>
                  <a:latin typeface="Microsoft YaHei" panose="020B0503020204020204" pitchFamily="34" charset="-122"/>
                  <a:ea typeface="Microsoft YaHei" panose="020B0503020204020204" pitchFamily="34" charset="-122"/>
                </a:rPr>
                <a:t>01</a:t>
              </a:r>
              <a:endParaRPr lang="zh-CN" altLang="en-US" sz="2800" b="1" dirty="0">
                <a:solidFill>
                  <a:schemeClr val="bg1"/>
                </a:solidFill>
                <a:latin typeface="Microsoft YaHei" panose="020B0503020204020204" pitchFamily="34" charset="-122"/>
                <a:ea typeface="Microsoft YaHei" panose="020B0503020204020204" pitchFamily="34" charset="-122"/>
              </a:endParaRPr>
            </a:p>
          </p:txBody>
        </p:sp>
      </p:grpSp>
      <p:grpSp>
        <p:nvGrpSpPr>
          <p:cNvPr id="6148" name="组合 13"/>
          <p:cNvGrpSpPr/>
          <p:nvPr/>
        </p:nvGrpSpPr>
        <p:grpSpPr>
          <a:xfrm>
            <a:off x="3489325" y="2697163"/>
            <a:ext cx="1735138" cy="1871662"/>
            <a:chOff x="3471563" y="2730705"/>
            <a:chExt cx="1736418" cy="1872286"/>
          </a:xfrm>
        </p:grpSpPr>
        <p:grpSp>
          <p:nvGrpSpPr>
            <p:cNvPr id="6204" name="组合 14"/>
            <p:cNvGrpSpPr/>
            <p:nvPr/>
          </p:nvGrpSpPr>
          <p:grpSpPr>
            <a:xfrm>
              <a:off x="3471563" y="2730705"/>
              <a:ext cx="1736418" cy="1872286"/>
              <a:chOff x="3398411" y="2941017"/>
              <a:chExt cx="1736418" cy="1872286"/>
            </a:xfrm>
          </p:grpSpPr>
          <p:sp>
            <p:nvSpPr>
              <p:cNvPr id="17" name="六边形 1"/>
              <p:cNvSpPr/>
              <p:nvPr/>
            </p:nvSpPr>
            <p:spPr>
              <a:xfrm rot="5400000">
                <a:off x="3330477" y="3008951"/>
                <a:ext cx="1872286" cy="1736418"/>
              </a:xfrm>
              <a:custGeom>
                <a:avLst/>
                <a:gdLst>
                  <a:gd name="connsiteX0" fmla="*/ 0 w 355600"/>
                  <a:gd name="connsiteY0" fmla="*/ 111454 h 222907"/>
                  <a:gd name="connsiteX1" fmla="*/ 55727 w 355600"/>
                  <a:gd name="connsiteY1" fmla="*/ 0 h 222907"/>
                  <a:gd name="connsiteX2" fmla="*/ 299873 w 355600"/>
                  <a:gd name="connsiteY2" fmla="*/ 0 h 222907"/>
                  <a:gd name="connsiteX3" fmla="*/ 355600 w 355600"/>
                  <a:gd name="connsiteY3" fmla="*/ 111454 h 222907"/>
                  <a:gd name="connsiteX4" fmla="*/ 299873 w 355600"/>
                  <a:gd name="connsiteY4" fmla="*/ 222907 h 222907"/>
                  <a:gd name="connsiteX5" fmla="*/ 55727 w 355600"/>
                  <a:gd name="connsiteY5" fmla="*/ 222907 h 222907"/>
                  <a:gd name="connsiteX6" fmla="*/ 0 w 355600"/>
                  <a:gd name="connsiteY6" fmla="*/ 111454 h 222907"/>
                  <a:gd name="connsiteX0-1" fmla="*/ 0 w 355600"/>
                  <a:gd name="connsiteY0-2" fmla="*/ 111454 h 1731667"/>
                  <a:gd name="connsiteX1-3" fmla="*/ 55727 w 355600"/>
                  <a:gd name="connsiteY1-4" fmla="*/ 0 h 1731667"/>
                  <a:gd name="connsiteX2-5" fmla="*/ 299873 w 355600"/>
                  <a:gd name="connsiteY2-6" fmla="*/ 0 h 1731667"/>
                  <a:gd name="connsiteX3-7" fmla="*/ 355600 w 355600"/>
                  <a:gd name="connsiteY3-8" fmla="*/ 111454 h 1731667"/>
                  <a:gd name="connsiteX4-9" fmla="*/ 299873 w 355600"/>
                  <a:gd name="connsiteY4-10" fmla="*/ 222907 h 1731667"/>
                  <a:gd name="connsiteX5-11" fmla="*/ 228447 w 355600"/>
                  <a:gd name="connsiteY5-12" fmla="*/ 1731667 h 1731667"/>
                  <a:gd name="connsiteX6-13" fmla="*/ 0 w 355600"/>
                  <a:gd name="connsiteY6-14" fmla="*/ 111454 h 1731667"/>
                  <a:gd name="connsiteX0-15" fmla="*/ 0 w 355600"/>
                  <a:gd name="connsiteY0-16" fmla="*/ 111454 h 1627527"/>
                  <a:gd name="connsiteX1-17" fmla="*/ 55727 w 355600"/>
                  <a:gd name="connsiteY1-18" fmla="*/ 0 h 1627527"/>
                  <a:gd name="connsiteX2-19" fmla="*/ 299873 w 355600"/>
                  <a:gd name="connsiteY2-20" fmla="*/ 0 h 1627527"/>
                  <a:gd name="connsiteX3-21" fmla="*/ 355600 w 355600"/>
                  <a:gd name="connsiteY3-22" fmla="*/ 111454 h 1627527"/>
                  <a:gd name="connsiteX4-23" fmla="*/ 299873 w 355600"/>
                  <a:gd name="connsiteY4-24" fmla="*/ 222907 h 1627527"/>
                  <a:gd name="connsiteX5-25" fmla="*/ 230987 w 355600"/>
                  <a:gd name="connsiteY5-26" fmla="*/ 1627527 h 1627527"/>
                  <a:gd name="connsiteX6-27" fmla="*/ 0 w 355600"/>
                  <a:gd name="connsiteY6-28" fmla="*/ 111454 h 1627527"/>
                  <a:gd name="connsiteX0-29" fmla="*/ 0 w 355600"/>
                  <a:gd name="connsiteY0-30" fmla="*/ 111454 h 1729127"/>
                  <a:gd name="connsiteX1-31" fmla="*/ 55727 w 355600"/>
                  <a:gd name="connsiteY1-32" fmla="*/ 0 h 1729127"/>
                  <a:gd name="connsiteX2-33" fmla="*/ 299873 w 355600"/>
                  <a:gd name="connsiteY2-34" fmla="*/ 0 h 1729127"/>
                  <a:gd name="connsiteX3-35" fmla="*/ 355600 w 355600"/>
                  <a:gd name="connsiteY3-36" fmla="*/ 111454 h 1729127"/>
                  <a:gd name="connsiteX4-37" fmla="*/ 299873 w 355600"/>
                  <a:gd name="connsiteY4-38" fmla="*/ 222907 h 1729127"/>
                  <a:gd name="connsiteX5-39" fmla="*/ 230987 w 355600"/>
                  <a:gd name="connsiteY5-40" fmla="*/ 1729127 h 1729127"/>
                  <a:gd name="connsiteX6-41" fmla="*/ 0 w 355600"/>
                  <a:gd name="connsiteY6-42" fmla="*/ 111454 h 1729127"/>
                  <a:gd name="connsiteX0-43" fmla="*/ 0 w 355600"/>
                  <a:gd name="connsiteY0-44" fmla="*/ 111454 h 1744367"/>
                  <a:gd name="connsiteX1-45" fmla="*/ 55727 w 355600"/>
                  <a:gd name="connsiteY1-46" fmla="*/ 0 h 1744367"/>
                  <a:gd name="connsiteX2-47" fmla="*/ 299873 w 355600"/>
                  <a:gd name="connsiteY2-48" fmla="*/ 0 h 1744367"/>
                  <a:gd name="connsiteX3-49" fmla="*/ 355600 w 355600"/>
                  <a:gd name="connsiteY3-50" fmla="*/ 111454 h 1744367"/>
                  <a:gd name="connsiteX4-51" fmla="*/ 299873 w 355600"/>
                  <a:gd name="connsiteY4-52" fmla="*/ 222907 h 1744367"/>
                  <a:gd name="connsiteX5-53" fmla="*/ 230987 w 355600"/>
                  <a:gd name="connsiteY5-54" fmla="*/ 1744367 h 1744367"/>
                  <a:gd name="connsiteX6-55" fmla="*/ 0 w 355600"/>
                  <a:gd name="connsiteY6-56" fmla="*/ 111454 h 1744367"/>
                  <a:gd name="connsiteX0-57" fmla="*/ 0 w 355600"/>
                  <a:gd name="connsiteY0-58" fmla="*/ 111454 h 1751987"/>
                  <a:gd name="connsiteX1-59" fmla="*/ 55727 w 355600"/>
                  <a:gd name="connsiteY1-60" fmla="*/ 0 h 1751987"/>
                  <a:gd name="connsiteX2-61" fmla="*/ 299873 w 355600"/>
                  <a:gd name="connsiteY2-62" fmla="*/ 0 h 1751987"/>
                  <a:gd name="connsiteX3-63" fmla="*/ 355600 w 355600"/>
                  <a:gd name="connsiteY3-64" fmla="*/ 111454 h 1751987"/>
                  <a:gd name="connsiteX4-65" fmla="*/ 299873 w 355600"/>
                  <a:gd name="connsiteY4-66" fmla="*/ 222907 h 1751987"/>
                  <a:gd name="connsiteX5-67" fmla="*/ 232892 w 355600"/>
                  <a:gd name="connsiteY5-68" fmla="*/ 1751987 h 1751987"/>
                  <a:gd name="connsiteX6-69" fmla="*/ 0 w 355600"/>
                  <a:gd name="connsiteY6-70" fmla="*/ 111454 h 1751987"/>
                  <a:gd name="connsiteX0-71" fmla="*/ 0 w 355600"/>
                  <a:gd name="connsiteY0-72" fmla="*/ 111454 h 1738652"/>
                  <a:gd name="connsiteX1-73" fmla="*/ 55727 w 355600"/>
                  <a:gd name="connsiteY1-74" fmla="*/ 0 h 1738652"/>
                  <a:gd name="connsiteX2-75" fmla="*/ 299873 w 355600"/>
                  <a:gd name="connsiteY2-76" fmla="*/ 0 h 1738652"/>
                  <a:gd name="connsiteX3-77" fmla="*/ 355600 w 355600"/>
                  <a:gd name="connsiteY3-78" fmla="*/ 111454 h 1738652"/>
                  <a:gd name="connsiteX4-79" fmla="*/ 299873 w 355600"/>
                  <a:gd name="connsiteY4-80" fmla="*/ 222907 h 1738652"/>
                  <a:gd name="connsiteX5-81" fmla="*/ 234797 w 355600"/>
                  <a:gd name="connsiteY5-82" fmla="*/ 1738652 h 1738652"/>
                  <a:gd name="connsiteX6-83" fmla="*/ 0 w 355600"/>
                  <a:gd name="connsiteY6-84" fmla="*/ 111454 h 1738652"/>
                  <a:gd name="connsiteX0-85" fmla="*/ 0 w 1171093"/>
                  <a:gd name="connsiteY0-86" fmla="*/ 111454 h 1738652"/>
                  <a:gd name="connsiteX1-87" fmla="*/ 55727 w 1171093"/>
                  <a:gd name="connsiteY1-88" fmla="*/ 0 h 1738652"/>
                  <a:gd name="connsiteX2-89" fmla="*/ 299873 w 1171093"/>
                  <a:gd name="connsiteY2-90" fmla="*/ 0 h 1738652"/>
                  <a:gd name="connsiteX3-91" fmla="*/ 355600 w 1171093"/>
                  <a:gd name="connsiteY3-92" fmla="*/ 111454 h 1738652"/>
                  <a:gd name="connsiteX4-93" fmla="*/ 1171093 w 1171093"/>
                  <a:gd name="connsiteY4-94" fmla="*/ 779167 h 1738652"/>
                  <a:gd name="connsiteX5-95" fmla="*/ 234797 w 1171093"/>
                  <a:gd name="connsiteY5-96" fmla="*/ 1738652 h 1738652"/>
                  <a:gd name="connsiteX6-97" fmla="*/ 0 w 1171093"/>
                  <a:gd name="connsiteY6-98" fmla="*/ 111454 h 1738652"/>
                  <a:gd name="connsiteX0-99" fmla="*/ 0 w 1171093"/>
                  <a:gd name="connsiteY0-100" fmla="*/ 111454 h 1738652"/>
                  <a:gd name="connsiteX1-101" fmla="*/ 55727 w 1171093"/>
                  <a:gd name="connsiteY1-102" fmla="*/ 0 h 1738652"/>
                  <a:gd name="connsiteX2-103" fmla="*/ 299873 w 1171093"/>
                  <a:gd name="connsiteY2-104" fmla="*/ 0 h 1738652"/>
                  <a:gd name="connsiteX3-105" fmla="*/ 1170940 w 1171093"/>
                  <a:gd name="connsiteY3-106" fmla="*/ 2234 h 1738652"/>
                  <a:gd name="connsiteX4-107" fmla="*/ 1171093 w 1171093"/>
                  <a:gd name="connsiteY4-108" fmla="*/ 779167 h 1738652"/>
                  <a:gd name="connsiteX5-109" fmla="*/ 234797 w 1171093"/>
                  <a:gd name="connsiteY5-110" fmla="*/ 1738652 h 1738652"/>
                  <a:gd name="connsiteX6-111" fmla="*/ 0 w 1171093"/>
                  <a:gd name="connsiteY6-112" fmla="*/ 111454 h 1738652"/>
                  <a:gd name="connsiteX0-113" fmla="*/ 0 w 1872133"/>
                  <a:gd name="connsiteY0-114" fmla="*/ 782014 h 1738652"/>
                  <a:gd name="connsiteX1-115" fmla="*/ 756767 w 1872133"/>
                  <a:gd name="connsiteY1-116" fmla="*/ 0 h 1738652"/>
                  <a:gd name="connsiteX2-117" fmla="*/ 1000913 w 1872133"/>
                  <a:gd name="connsiteY2-118" fmla="*/ 0 h 1738652"/>
                  <a:gd name="connsiteX3-119" fmla="*/ 1871980 w 1872133"/>
                  <a:gd name="connsiteY3-120" fmla="*/ 2234 h 1738652"/>
                  <a:gd name="connsiteX4-121" fmla="*/ 1872133 w 1872133"/>
                  <a:gd name="connsiteY4-122" fmla="*/ 779167 h 1738652"/>
                  <a:gd name="connsiteX5-123" fmla="*/ 935837 w 1872133"/>
                  <a:gd name="connsiteY5-124" fmla="*/ 1738652 h 1738652"/>
                  <a:gd name="connsiteX6-125" fmla="*/ 0 w 1872133"/>
                  <a:gd name="connsiteY6-126" fmla="*/ 782014 h 1738652"/>
                  <a:gd name="connsiteX0-127" fmla="*/ 153 w 1872286"/>
                  <a:gd name="connsiteY0-128" fmla="*/ 782014 h 1738652"/>
                  <a:gd name="connsiteX1-129" fmla="*/ 0 w 1872286"/>
                  <a:gd name="connsiteY1-130" fmla="*/ 2540 h 1738652"/>
                  <a:gd name="connsiteX2-131" fmla="*/ 1001066 w 1872286"/>
                  <a:gd name="connsiteY2-132" fmla="*/ 0 h 1738652"/>
                  <a:gd name="connsiteX3-133" fmla="*/ 1872133 w 1872286"/>
                  <a:gd name="connsiteY3-134" fmla="*/ 2234 h 1738652"/>
                  <a:gd name="connsiteX4-135" fmla="*/ 1872286 w 1872286"/>
                  <a:gd name="connsiteY4-136" fmla="*/ 779167 h 1738652"/>
                  <a:gd name="connsiteX5-137" fmla="*/ 935990 w 1872286"/>
                  <a:gd name="connsiteY5-138" fmla="*/ 1738652 h 1738652"/>
                  <a:gd name="connsiteX6-139" fmla="*/ 153 w 1872286"/>
                  <a:gd name="connsiteY6-140" fmla="*/ 782014 h 1738652"/>
                  <a:gd name="connsiteX0-141" fmla="*/ 153 w 1872286"/>
                  <a:gd name="connsiteY0-142" fmla="*/ 779780 h 1736418"/>
                  <a:gd name="connsiteX1-143" fmla="*/ 0 w 1872286"/>
                  <a:gd name="connsiteY1-144" fmla="*/ 306 h 1736418"/>
                  <a:gd name="connsiteX2-145" fmla="*/ 937566 w 1872286"/>
                  <a:gd name="connsiteY2-146" fmla="*/ 574346 h 1736418"/>
                  <a:gd name="connsiteX3-147" fmla="*/ 1872133 w 1872286"/>
                  <a:gd name="connsiteY3-148" fmla="*/ 0 h 1736418"/>
                  <a:gd name="connsiteX4-149" fmla="*/ 1872286 w 1872286"/>
                  <a:gd name="connsiteY4-150" fmla="*/ 776933 h 1736418"/>
                  <a:gd name="connsiteX5-151" fmla="*/ 935990 w 1872286"/>
                  <a:gd name="connsiteY5-152" fmla="*/ 1736418 h 1736418"/>
                  <a:gd name="connsiteX6-153" fmla="*/ 153 w 1872286"/>
                  <a:gd name="connsiteY6-154" fmla="*/ 779780 h 173641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872286" h="1736418">
                    <a:moveTo>
                      <a:pt x="153" y="779780"/>
                    </a:moveTo>
                    <a:lnTo>
                      <a:pt x="0" y="306"/>
                    </a:lnTo>
                    <a:lnTo>
                      <a:pt x="937566" y="574346"/>
                    </a:lnTo>
                    <a:lnTo>
                      <a:pt x="1872133" y="0"/>
                    </a:lnTo>
                    <a:lnTo>
                      <a:pt x="1872286" y="776933"/>
                    </a:lnTo>
                    <a:lnTo>
                      <a:pt x="935990" y="1736418"/>
                    </a:lnTo>
                    <a:lnTo>
                      <a:pt x="153" y="779780"/>
                    </a:lnTo>
                    <a:close/>
                  </a:path>
                </a:pathLst>
              </a:custGeom>
              <a:noFill/>
              <a:ln w="28575">
                <a:gradFill>
                  <a:gsLst>
                    <a:gs pos="100000">
                      <a:srgbClr val="858585">
                        <a:alpha val="42000"/>
                      </a:srgbClr>
                    </a:gs>
                    <a:gs pos="0">
                      <a:schemeClr val="tx1">
                        <a:alpha val="30000"/>
                      </a:schemeClr>
                    </a:gs>
                    <a:gs pos="48000">
                      <a:schemeClr val="bg1"/>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18" name="任意多边形 17"/>
              <p:cNvSpPr/>
              <p:nvPr/>
            </p:nvSpPr>
            <p:spPr>
              <a:xfrm>
                <a:off x="3403634" y="3242348"/>
                <a:ext cx="985091" cy="1399406"/>
              </a:xfrm>
              <a:custGeom>
                <a:avLst/>
                <a:gdLst>
                  <a:gd name="connsiteX0" fmla="*/ 654914 w 985091"/>
                  <a:gd name="connsiteY0" fmla="*/ 0 h 1399406"/>
                  <a:gd name="connsiteX1" fmla="*/ 673177 w 985091"/>
                  <a:gd name="connsiteY1" fmla="*/ 16598 h 1399406"/>
                  <a:gd name="connsiteX2" fmla="*/ 985091 w 985091"/>
                  <a:gd name="connsiteY2" fmla="*/ 769627 h 1399406"/>
                  <a:gd name="connsiteX3" fmla="*/ 803216 w 985091"/>
                  <a:gd name="connsiteY3" fmla="*/ 1365047 h 1399406"/>
                  <a:gd name="connsiteX4" fmla="*/ 777523 w 985091"/>
                  <a:gd name="connsiteY4" fmla="*/ 1399406 h 1399406"/>
                  <a:gd name="connsiteX5" fmla="*/ 0 w 985091"/>
                  <a:gd name="connsiteY5" fmla="*/ 640674 h 1399406"/>
                  <a:gd name="connsiteX6" fmla="*/ 654914 w 985091"/>
                  <a:gd name="connsiteY6" fmla="*/ 0 h 1399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85091" h="1399406">
                    <a:moveTo>
                      <a:pt x="654914" y="0"/>
                    </a:moveTo>
                    <a:lnTo>
                      <a:pt x="673177" y="16598"/>
                    </a:lnTo>
                    <a:cubicBezTo>
                      <a:pt x="865893" y="209315"/>
                      <a:pt x="985091" y="475551"/>
                      <a:pt x="985091" y="769627"/>
                    </a:cubicBezTo>
                    <a:cubicBezTo>
                      <a:pt x="985091" y="990184"/>
                      <a:pt x="918042" y="1195081"/>
                      <a:pt x="803216" y="1365047"/>
                    </a:cubicBezTo>
                    <a:lnTo>
                      <a:pt x="777523" y="1399406"/>
                    </a:lnTo>
                    <a:lnTo>
                      <a:pt x="0" y="640674"/>
                    </a:lnTo>
                    <a:lnTo>
                      <a:pt x="654914" y="0"/>
                    </a:lnTo>
                    <a:close/>
                  </a:path>
                </a:pathLst>
              </a:custGeom>
              <a:gradFill>
                <a:gsLst>
                  <a:gs pos="100000">
                    <a:schemeClr val="bg1">
                      <a:alpha val="58000"/>
                    </a:schemeClr>
                  </a:gs>
                  <a:gs pos="0">
                    <a:schemeClr val="tx1">
                      <a:alpha val="0"/>
                    </a:schemeClr>
                  </a:gs>
                </a:gsLst>
                <a:lin ang="189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6205" name="文本框 15"/>
            <p:cNvSpPr txBox="1"/>
            <p:nvPr/>
          </p:nvSpPr>
          <p:spPr>
            <a:xfrm>
              <a:off x="3732484" y="3400464"/>
              <a:ext cx="787068" cy="523220"/>
            </a:xfrm>
            <a:prstGeom prst="rect">
              <a:avLst/>
            </a:prstGeom>
            <a:noFill/>
            <a:ln w="9525">
              <a:noFill/>
            </a:ln>
          </p:spPr>
          <p:txBody>
            <a:bodyPr>
              <a:spAutoFit/>
            </a:bodyPr>
            <a:p>
              <a:pPr eaLnBrk="1" hangingPunct="1"/>
              <a:r>
                <a:rPr lang="en-US" altLang="zh-CN" sz="2800" b="1" dirty="0">
                  <a:solidFill>
                    <a:schemeClr val="bg1"/>
                  </a:solidFill>
                  <a:latin typeface="Microsoft YaHei" panose="020B0503020204020204" pitchFamily="34" charset="-122"/>
                  <a:ea typeface="Microsoft YaHei" panose="020B0503020204020204" pitchFamily="34" charset="-122"/>
                </a:rPr>
                <a:t>02</a:t>
              </a:r>
              <a:endParaRPr lang="zh-CN" altLang="en-US" sz="2800" b="1" dirty="0">
                <a:solidFill>
                  <a:schemeClr val="bg1"/>
                </a:solidFill>
                <a:latin typeface="Microsoft YaHei" panose="020B0503020204020204" pitchFamily="34" charset="-122"/>
                <a:ea typeface="Microsoft YaHei" panose="020B0503020204020204" pitchFamily="34" charset="-122"/>
              </a:endParaRPr>
            </a:p>
          </p:txBody>
        </p:sp>
      </p:grpSp>
      <p:grpSp>
        <p:nvGrpSpPr>
          <p:cNvPr id="6149" name="组合 18"/>
          <p:cNvGrpSpPr/>
          <p:nvPr/>
        </p:nvGrpSpPr>
        <p:grpSpPr>
          <a:xfrm>
            <a:off x="2473325" y="3781425"/>
            <a:ext cx="1871663" cy="1736725"/>
            <a:chOff x="2455568" y="3815923"/>
            <a:chExt cx="1872286" cy="1736418"/>
          </a:xfrm>
        </p:grpSpPr>
        <p:grpSp>
          <p:nvGrpSpPr>
            <p:cNvPr id="6196" name="组合 19"/>
            <p:cNvGrpSpPr/>
            <p:nvPr/>
          </p:nvGrpSpPr>
          <p:grpSpPr>
            <a:xfrm>
              <a:off x="2455568" y="3815923"/>
              <a:ext cx="1872286" cy="1736418"/>
              <a:chOff x="2382416" y="4026235"/>
              <a:chExt cx="1872286" cy="1736418"/>
            </a:xfrm>
          </p:grpSpPr>
          <p:sp>
            <p:nvSpPr>
              <p:cNvPr id="22" name="六边形 1"/>
              <p:cNvSpPr/>
              <p:nvPr/>
            </p:nvSpPr>
            <p:spPr>
              <a:xfrm rot="10800000">
                <a:off x="2382416" y="4026235"/>
                <a:ext cx="1872286" cy="1736418"/>
              </a:xfrm>
              <a:custGeom>
                <a:avLst/>
                <a:gdLst>
                  <a:gd name="connsiteX0" fmla="*/ 0 w 355600"/>
                  <a:gd name="connsiteY0" fmla="*/ 111454 h 222907"/>
                  <a:gd name="connsiteX1" fmla="*/ 55727 w 355600"/>
                  <a:gd name="connsiteY1" fmla="*/ 0 h 222907"/>
                  <a:gd name="connsiteX2" fmla="*/ 299873 w 355600"/>
                  <a:gd name="connsiteY2" fmla="*/ 0 h 222907"/>
                  <a:gd name="connsiteX3" fmla="*/ 355600 w 355600"/>
                  <a:gd name="connsiteY3" fmla="*/ 111454 h 222907"/>
                  <a:gd name="connsiteX4" fmla="*/ 299873 w 355600"/>
                  <a:gd name="connsiteY4" fmla="*/ 222907 h 222907"/>
                  <a:gd name="connsiteX5" fmla="*/ 55727 w 355600"/>
                  <a:gd name="connsiteY5" fmla="*/ 222907 h 222907"/>
                  <a:gd name="connsiteX6" fmla="*/ 0 w 355600"/>
                  <a:gd name="connsiteY6" fmla="*/ 111454 h 222907"/>
                  <a:gd name="connsiteX0-1" fmla="*/ 0 w 355600"/>
                  <a:gd name="connsiteY0-2" fmla="*/ 111454 h 1731667"/>
                  <a:gd name="connsiteX1-3" fmla="*/ 55727 w 355600"/>
                  <a:gd name="connsiteY1-4" fmla="*/ 0 h 1731667"/>
                  <a:gd name="connsiteX2-5" fmla="*/ 299873 w 355600"/>
                  <a:gd name="connsiteY2-6" fmla="*/ 0 h 1731667"/>
                  <a:gd name="connsiteX3-7" fmla="*/ 355600 w 355600"/>
                  <a:gd name="connsiteY3-8" fmla="*/ 111454 h 1731667"/>
                  <a:gd name="connsiteX4-9" fmla="*/ 299873 w 355600"/>
                  <a:gd name="connsiteY4-10" fmla="*/ 222907 h 1731667"/>
                  <a:gd name="connsiteX5-11" fmla="*/ 228447 w 355600"/>
                  <a:gd name="connsiteY5-12" fmla="*/ 1731667 h 1731667"/>
                  <a:gd name="connsiteX6-13" fmla="*/ 0 w 355600"/>
                  <a:gd name="connsiteY6-14" fmla="*/ 111454 h 1731667"/>
                  <a:gd name="connsiteX0-15" fmla="*/ 0 w 355600"/>
                  <a:gd name="connsiteY0-16" fmla="*/ 111454 h 1627527"/>
                  <a:gd name="connsiteX1-17" fmla="*/ 55727 w 355600"/>
                  <a:gd name="connsiteY1-18" fmla="*/ 0 h 1627527"/>
                  <a:gd name="connsiteX2-19" fmla="*/ 299873 w 355600"/>
                  <a:gd name="connsiteY2-20" fmla="*/ 0 h 1627527"/>
                  <a:gd name="connsiteX3-21" fmla="*/ 355600 w 355600"/>
                  <a:gd name="connsiteY3-22" fmla="*/ 111454 h 1627527"/>
                  <a:gd name="connsiteX4-23" fmla="*/ 299873 w 355600"/>
                  <a:gd name="connsiteY4-24" fmla="*/ 222907 h 1627527"/>
                  <a:gd name="connsiteX5-25" fmla="*/ 230987 w 355600"/>
                  <a:gd name="connsiteY5-26" fmla="*/ 1627527 h 1627527"/>
                  <a:gd name="connsiteX6-27" fmla="*/ 0 w 355600"/>
                  <a:gd name="connsiteY6-28" fmla="*/ 111454 h 1627527"/>
                  <a:gd name="connsiteX0-29" fmla="*/ 0 w 355600"/>
                  <a:gd name="connsiteY0-30" fmla="*/ 111454 h 1729127"/>
                  <a:gd name="connsiteX1-31" fmla="*/ 55727 w 355600"/>
                  <a:gd name="connsiteY1-32" fmla="*/ 0 h 1729127"/>
                  <a:gd name="connsiteX2-33" fmla="*/ 299873 w 355600"/>
                  <a:gd name="connsiteY2-34" fmla="*/ 0 h 1729127"/>
                  <a:gd name="connsiteX3-35" fmla="*/ 355600 w 355600"/>
                  <a:gd name="connsiteY3-36" fmla="*/ 111454 h 1729127"/>
                  <a:gd name="connsiteX4-37" fmla="*/ 299873 w 355600"/>
                  <a:gd name="connsiteY4-38" fmla="*/ 222907 h 1729127"/>
                  <a:gd name="connsiteX5-39" fmla="*/ 230987 w 355600"/>
                  <a:gd name="connsiteY5-40" fmla="*/ 1729127 h 1729127"/>
                  <a:gd name="connsiteX6-41" fmla="*/ 0 w 355600"/>
                  <a:gd name="connsiteY6-42" fmla="*/ 111454 h 1729127"/>
                  <a:gd name="connsiteX0-43" fmla="*/ 0 w 355600"/>
                  <a:gd name="connsiteY0-44" fmla="*/ 111454 h 1744367"/>
                  <a:gd name="connsiteX1-45" fmla="*/ 55727 w 355600"/>
                  <a:gd name="connsiteY1-46" fmla="*/ 0 h 1744367"/>
                  <a:gd name="connsiteX2-47" fmla="*/ 299873 w 355600"/>
                  <a:gd name="connsiteY2-48" fmla="*/ 0 h 1744367"/>
                  <a:gd name="connsiteX3-49" fmla="*/ 355600 w 355600"/>
                  <a:gd name="connsiteY3-50" fmla="*/ 111454 h 1744367"/>
                  <a:gd name="connsiteX4-51" fmla="*/ 299873 w 355600"/>
                  <a:gd name="connsiteY4-52" fmla="*/ 222907 h 1744367"/>
                  <a:gd name="connsiteX5-53" fmla="*/ 230987 w 355600"/>
                  <a:gd name="connsiteY5-54" fmla="*/ 1744367 h 1744367"/>
                  <a:gd name="connsiteX6-55" fmla="*/ 0 w 355600"/>
                  <a:gd name="connsiteY6-56" fmla="*/ 111454 h 1744367"/>
                  <a:gd name="connsiteX0-57" fmla="*/ 0 w 355600"/>
                  <a:gd name="connsiteY0-58" fmla="*/ 111454 h 1751987"/>
                  <a:gd name="connsiteX1-59" fmla="*/ 55727 w 355600"/>
                  <a:gd name="connsiteY1-60" fmla="*/ 0 h 1751987"/>
                  <a:gd name="connsiteX2-61" fmla="*/ 299873 w 355600"/>
                  <a:gd name="connsiteY2-62" fmla="*/ 0 h 1751987"/>
                  <a:gd name="connsiteX3-63" fmla="*/ 355600 w 355600"/>
                  <a:gd name="connsiteY3-64" fmla="*/ 111454 h 1751987"/>
                  <a:gd name="connsiteX4-65" fmla="*/ 299873 w 355600"/>
                  <a:gd name="connsiteY4-66" fmla="*/ 222907 h 1751987"/>
                  <a:gd name="connsiteX5-67" fmla="*/ 232892 w 355600"/>
                  <a:gd name="connsiteY5-68" fmla="*/ 1751987 h 1751987"/>
                  <a:gd name="connsiteX6-69" fmla="*/ 0 w 355600"/>
                  <a:gd name="connsiteY6-70" fmla="*/ 111454 h 1751987"/>
                  <a:gd name="connsiteX0-71" fmla="*/ 0 w 355600"/>
                  <a:gd name="connsiteY0-72" fmla="*/ 111454 h 1738652"/>
                  <a:gd name="connsiteX1-73" fmla="*/ 55727 w 355600"/>
                  <a:gd name="connsiteY1-74" fmla="*/ 0 h 1738652"/>
                  <a:gd name="connsiteX2-75" fmla="*/ 299873 w 355600"/>
                  <a:gd name="connsiteY2-76" fmla="*/ 0 h 1738652"/>
                  <a:gd name="connsiteX3-77" fmla="*/ 355600 w 355600"/>
                  <a:gd name="connsiteY3-78" fmla="*/ 111454 h 1738652"/>
                  <a:gd name="connsiteX4-79" fmla="*/ 299873 w 355600"/>
                  <a:gd name="connsiteY4-80" fmla="*/ 222907 h 1738652"/>
                  <a:gd name="connsiteX5-81" fmla="*/ 234797 w 355600"/>
                  <a:gd name="connsiteY5-82" fmla="*/ 1738652 h 1738652"/>
                  <a:gd name="connsiteX6-83" fmla="*/ 0 w 355600"/>
                  <a:gd name="connsiteY6-84" fmla="*/ 111454 h 1738652"/>
                  <a:gd name="connsiteX0-85" fmla="*/ 0 w 1171093"/>
                  <a:gd name="connsiteY0-86" fmla="*/ 111454 h 1738652"/>
                  <a:gd name="connsiteX1-87" fmla="*/ 55727 w 1171093"/>
                  <a:gd name="connsiteY1-88" fmla="*/ 0 h 1738652"/>
                  <a:gd name="connsiteX2-89" fmla="*/ 299873 w 1171093"/>
                  <a:gd name="connsiteY2-90" fmla="*/ 0 h 1738652"/>
                  <a:gd name="connsiteX3-91" fmla="*/ 355600 w 1171093"/>
                  <a:gd name="connsiteY3-92" fmla="*/ 111454 h 1738652"/>
                  <a:gd name="connsiteX4-93" fmla="*/ 1171093 w 1171093"/>
                  <a:gd name="connsiteY4-94" fmla="*/ 779167 h 1738652"/>
                  <a:gd name="connsiteX5-95" fmla="*/ 234797 w 1171093"/>
                  <a:gd name="connsiteY5-96" fmla="*/ 1738652 h 1738652"/>
                  <a:gd name="connsiteX6-97" fmla="*/ 0 w 1171093"/>
                  <a:gd name="connsiteY6-98" fmla="*/ 111454 h 1738652"/>
                  <a:gd name="connsiteX0-99" fmla="*/ 0 w 1171093"/>
                  <a:gd name="connsiteY0-100" fmla="*/ 111454 h 1738652"/>
                  <a:gd name="connsiteX1-101" fmla="*/ 55727 w 1171093"/>
                  <a:gd name="connsiteY1-102" fmla="*/ 0 h 1738652"/>
                  <a:gd name="connsiteX2-103" fmla="*/ 299873 w 1171093"/>
                  <a:gd name="connsiteY2-104" fmla="*/ 0 h 1738652"/>
                  <a:gd name="connsiteX3-105" fmla="*/ 1170940 w 1171093"/>
                  <a:gd name="connsiteY3-106" fmla="*/ 2234 h 1738652"/>
                  <a:gd name="connsiteX4-107" fmla="*/ 1171093 w 1171093"/>
                  <a:gd name="connsiteY4-108" fmla="*/ 779167 h 1738652"/>
                  <a:gd name="connsiteX5-109" fmla="*/ 234797 w 1171093"/>
                  <a:gd name="connsiteY5-110" fmla="*/ 1738652 h 1738652"/>
                  <a:gd name="connsiteX6-111" fmla="*/ 0 w 1171093"/>
                  <a:gd name="connsiteY6-112" fmla="*/ 111454 h 1738652"/>
                  <a:gd name="connsiteX0-113" fmla="*/ 0 w 1872133"/>
                  <a:gd name="connsiteY0-114" fmla="*/ 782014 h 1738652"/>
                  <a:gd name="connsiteX1-115" fmla="*/ 756767 w 1872133"/>
                  <a:gd name="connsiteY1-116" fmla="*/ 0 h 1738652"/>
                  <a:gd name="connsiteX2-117" fmla="*/ 1000913 w 1872133"/>
                  <a:gd name="connsiteY2-118" fmla="*/ 0 h 1738652"/>
                  <a:gd name="connsiteX3-119" fmla="*/ 1871980 w 1872133"/>
                  <a:gd name="connsiteY3-120" fmla="*/ 2234 h 1738652"/>
                  <a:gd name="connsiteX4-121" fmla="*/ 1872133 w 1872133"/>
                  <a:gd name="connsiteY4-122" fmla="*/ 779167 h 1738652"/>
                  <a:gd name="connsiteX5-123" fmla="*/ 935837 w 1872133"/>
                  <a:gd name="connsiteY5-124" fmla="*/ 1738652 h 1738652"/>
                  <a:gd name="connsiteX6-125" fmla="*/ 0 w 1872133"/>
                  <a:gd name="connsiteY6-126" fmla="*/ 782014 h 1738652"/>
                  <a:gd name="connsiteX0-127" fmla="*/ 153 w 1872286"/>
                  <a:gd name="connsiteY0-128" fmla="*/ 782014 h 1738652"/>
                  <a:gd name="connsiteX1-129" fmla="*/ 0 w 1872286"/>
                  <a:gd name="connsiteY1-130" fmla="*/ 2540 h 1738652"/>
                  <a:gd name="connsiteX2-131" fmla="*/ 1001066 w 1872286"/>
                  <a:gd name="connsiteY2-132" fmla="*/ 0 h 1738652"/>
                  <a:gd name="connsiteX3-133" fmla="*/ 1872133 w 1872286"/>
                  <a:gd name="connsiteY3-134" fmla="*/ 2234 h 1738652"/>
                  <a:gd name="connsiteX4-135" fmla="*/ 1872286 w 1872286"/>
                  <a:gd name="connsiteY4-136" fmla="*/ 779167 h 1738652"/>
                  <a:gd name="connsiteX5-137" fmla="*/ 935990 w 1872286"/>
                  <a:gd name="connsiteY5-138" fmla="*/ 1738652 h 1738652"/>
                  <a:gd name="connsiteX6-139" fmla="*/ 153 w 1872286"/>
                  <a:gd name="connsiteY6-140" fmla="*/ 782014 h 1738652"/>
                  <a:gd name="connsiteX0-141" fmla="*/ 153 w 1872286"/>
                  <a:gd name="connsiteY0-142" fmla="*/ 779780 h 1736418"/>
                  <a:gd name="connsiteX1-143" fmla="*/ 0 w 1872286"/>
                  <a:gd name="connsiteY1-144" fmla="*/ 306 h 1736418"/>
                  <a:gd name="connsiteX2-145" fmla="*/ 937566 w 1872286"/>
                  <a:gd name="connsiteY2-146" fmla="*/ 574346 h 1736418"/>
                  <a:gd name="connsiteX3-147" fmla="*/ 1872133 w 1872286"/>
                  <a:gd name="connsiteY3-148" fmla="*/ 0 h 1736418"/>
                  <a:gd name="connsiteX4-149" fmla="*/ 1872286 w 1872286"/>
                  <a:gd name="connsiteY4-150" fmla="*/ 776933 h 1736418"/>
                  <a:gd name="connsiteX5-151" fmla="*/ 935990 w 1872286"/>
                  <a:gd name="connsiteY5-152" fmla="*/ 1736418 h 1736418"/>
                  <a:gd name="connsiteX6-153" fmla="*/ 153 w 1872286"/>
                  <a:gd name="connsiteY6-154" fmla="*/ 779780 h 173641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872286" h="1736418">
                    <a:moveTo>
                      <a:pt x="153" y="779780"/>
                    </a:moveTo>
                    <a:lnTo>
                      <a:pt x="0" y="306"/>
                    </a:lnTo>
                    <a:lnTo>
                      <a:pt x="937566" y="574346"/>
                    </a:lnTo>
                    <a:lnTo>
                      <a:pt x="1872133" y="0"/>
                    </a:lnTo>
                    <a:lnTo>
                      <a:pt x="1872286" y="776933"/>
                    </a:lnTo>
                    <a:lnTo>
                      <a:pt x="935990" y="1736418"/>
                    </a:lnTo>
                    <a:lnTo>
                      <a:pt x="153" y="779780"/>
                    </a:lnTo>
                    <a:close/>
                  </a:path>
                </a:pathLst>
              </a:custGeom>
              <a:noFill/>
              <a:ln w="28575">
                <a:gradFill>
                  <a:gsLst>
                    <a:gs pos="100000">
                      <a:srgbClr val="858585">
                        <a:alpha val="42000"/>
                      </a:srgbClr>
                    </a:gs>
                    <a:gs pos="0">
                      <a:schemeClr val="tx1">
                        <a:alpha val="30000"/>
                      </a:schemeClr>
                    </a:gs>
                    <a:gs pos="48000">
                      <a:schemeClr val="bg1"/>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3" name="任意多边形 22"/>
              <p:cNvSpPr/>
              <p:nvPr/>
            </p:nvSpPr>
            <p:spPr>
              <a:xfrm>
                <a:off x="2597828" y="4040310"/>
                <a:ext cx="1466760" cy="1044668"/>
              </a:xfrm>
              <a:custGeom>
                <a:avLst/>
                <a:gdLst>
                  <a:gd name="connsiteX0" fmla="*/ 732970 w 1466760"/>
                  <a:gd name="connsiteY0" fmla="*/ 0 h 1044668"/>
                  <a:gd name="connsiteX1" fmla="*/ 1466760 w 1466760"/>
                  <a:gd name="connsiteY1" fmla="*/ 750100 h 1044668"/>
                  <a:gd name="connsiteX2" fmla="*/ 1410220 w 1466760"/>
                  <a:gd name="connsiteY2" fmla="*/ 801487 h 1044668"/>
                  <a:gd name="connsiteX3" fmla="*/ 732817 w 1466760"/>
                  <a:gd name="connsiteY3" fmla="*/ 1044668 h 1044668"/>
                  <a:gd name="connsiteX4" fmla="*/ 55414 w 1466760"/>
                  <a:gd name="connsiteY4" fmla="*/ 801487 h 1044668"/>
                  <a:gd name="connsiteX5" fmla="*/ 0 w 1466760"/>
                  <a:gd name="connsiteY5" fmla="*/ 751124 h 1044668"/>
                  <a:gd name="connsiteX6" fmla="*/ 732970 w 1466760"/>
                  <a:gd name="connsiteY6" fmla="*/ 0 h 1044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66760" h="1044668">
                    <a:moveTo>
                      <a:pt x="732970" y="0"/>
                    </a:moveTo>
                    <a:lnTo>
                      <a:pt x="1466760" y="750100"/>
                    </a:lnTo>
                    <a:lnTo>
                      <a:pt x="1410220" y="801487"/>
                    </a:lnTo>
                    <a:cubicBezTo>
                      <a:pt x="1226135" y="953407"/>
                      <a:pt x="990134" y="1044668"/>
                      <a:pt x="732817" y="1044668"/>
                    </a:cubicBezTo>
                    <a:cubicBezTo>
                      <a:pt x="475501" y="1044668"/>
                      <a:pt x="239499" y="953407"/>
                      <a:pt x="55414" y="801487"/>
                    </a:cubicBezTo>
                    <a:lnTo>
                      <a:pt x="0" y="751124"/>
                    </a:lnTo>
                    <a:lnTo>
                      <a:pt x="732970" y="0"/>
                    </a:lnTo>
                    <a:close/>
                  </a:path>
                </a:pathLst>
              </a:custGeom>
              <a:gradFill>
                <a:gsLst>
                  <a:gs pos="100000">
                    <a:schemeClr val="bg1">
                      <a:alpha val="58000"/>
                    </a:schemeClr>
                  </a:gs>
                  <a:gs pos="0">
                    <a:schemeClr val="tx1">
                      <a:alpha val="0"/>
                    </a:schemeClr>
                  </a:gs>
                </a:gsLst>
                <a:lin ang="189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6197" name="文本框 20"/>
            <p:cNvSpPr txBox="1"/>
            <p:nvPr/>
          </p:nvSpPr>
          <p:spPr>
            <a:xfrm>
              <a:off x="3097505" y="4142404"/>
              <a:ext cx="787068" cy="523220"/>
            </a:xfrm>
            <a:prstGeom prst="rect">
              <a:avLst/>
            </a:prstGeom>
            <a:noFill/>
            <a:ln w="9525">
              <a:noFill/>
            </a:ln>
          </p:spPr>
          <p:txBody>
            <a:bodyPr>
              <a:spAutoFit/>
            </a:bodyPr>
            <a:p>
              <a:pPr eaLnBrk="1" hangingPunct="1"/>
              <a:r>
                <a:rPr lang="en-US" altLang="zh-CN" sz="2800" b="1" dirty="0">
                  <a:solidFill>
                    <a:schemeClr val="bg1"/>
                  </a:solidFill>
                  <a:latin typeface="Microsoft YaHei" panose="020B0503020204020204" pitchFamily="34" charset="-122"/>
                  <a:ea typeface="Microsoft YaHei" panose="020B0503020204020204" pitchFamily="34" charset="-122"/>
                </a:rPr>
                <a:t>03</a:t>
              </a:r>
              <a:endParaRPr lang="zh-CN" altLang="en-US" sz="2800" b="1" dirty="0">
                <a:solidFill>
                  <a:schemeClr val="bg1"/>
                </a:solidFill>
                <a:latin typeface="Microsoft YaHei" panose="020B0503020204020204" pitchFamily="34" charset="-122"/>
                <a:ea typeface="Microsoft YaHei" panose="020B0503020204020204" pitchFamily="34" charset="-122"/>
              </a:endParaRPr>
            </a:p>
          </p:txBody>
        </p:sp>
      </p:grpSp>
      <p:grpSp>
        <p:nvGrpSpPr>
          <p:cNvPr id="6150" name="组合 23"/>
          <p:cNvGrpSpPr/>
          <p:nvPr/>
        </p:nvGrpSpPr>
        <p:grpSpPr>
          <a:xfrm>
            <a:off x="1562100" y="2705100"/>
            <a:ext cx="1735138" cy="1873250"/>
            <a:chOff x="1544432" y="2739929"/>
            <a:chExt cx="1736418" cy="1872286"/>
          </a:xfrm>
        </p:grpSpPr>
        <p:grpSp>
          <p:nvGrpSpPr>
            <p:cNvPr id="6188" name="组合 24"/>
            <p:cNvGrpSpPr/>
            <p:nvPr/>
          </p:nvGrpSpPr>
          <p:grpSpPr>
            <a:xfrm>
              <a:off x="1544432" y="2739929"/>
              <a:ext cx="1736418" cy="1872286"/>
              <a:chOff x="1471280" y="2950241"/>
              <a:chExt cx="1736418" cy="1872286"/>
            </a:xfrm>
          </p:grpSpPr>
          <p:sp>
            <p:nvSpPr>
              <p:cNvPr id="27" name="六边形 1"/>
              <p:cNvSpPr/>
              <p:nvPr/>
            </p:nvSpPr>
            <p:spPr>
              <a:xfrm rot="16200000">
                <a:off x="1403346" y="3018175"/>
                <a:ext cx="1872286" cy="1736418"/>
              </a:xfrm>
              <a:custGeom>
                <a:avLst/>
                <a:gdLst>
                  <a:gd name="connsiteX0" fmla="*/ 0 w 355600"/>
                  <a:gd name="connsiteY0" fmla="*/ 111454 h 222907"/>
                  <a:gd name="connsiteX1" fmla="*/ 55727 w 355600"/>
                  <a:gd name="connsiteY1" fmla="*/ 0 h 222907"/>
                  <a:gd name="connsiteX2" fmla="*/ 299873 w 355600"/>
                  <a:gd name="connsiteY2" fmla="*/ 0 h 222907"/>
                  <a:gd name="connsiteX3" fmla="*/ 355600 w 355600"/>
                  <a:gd name="connsiteY3" fmla="*/ 111454 h 222907"/>
                  <a:gd name="connsiteX4" fmla="*/ 299873 w 355600"/>
                  <a:gd name="connsiteY4" fmla="*/ 222907 h 222907"/>
                  <a:gd name="connsiteX5" fmla="*/ 55727 w 355600"/>
                  <a:gd name="connsiteY5" fmla="*/ 222907 h 222907"/>
                  <a:gd name="connsiteX6" fmla="*/ 0 w 355600"/>
                  <a:gd name="connsiteY6" fmla="*/ 111454 h 222907"/>
                  <a:gd name="connsiteX0-1" fmla="*/ 0 w 355600"/>
                  <a:gd name="connsiteY0-2" fmla="*/ 111454 h 1731667"/>
                  <a:gd name="connsiteX1-3" fmla="*/ 55727 w 355600"/>
                  <a:gd name="connsiteY1-4" fmla="*/ 0 h 1731667"/>
                  <a:gd name="connsiteX2-5" fmla="*/ 299873 w 355600"/>
                  <a:gd name="connsiteY2-6" fmla="*/ 0 h 1731667"/>
                  <a:gd name="connsiteX3-7" fmla="*/ 355600 w 355600"/>
                  <a:gd name="connsiteY3-8" fmla="*/ 111454 h 1731667"/>
                  <a:gd name="connsiteX4-9" fmla="*/ 299873 w 355600"/>
                  <a:gd name="connsiteY4-10" fmla="*/ 222907 h 1731667"/>
                  <a:gd name="connsiteX5-11" fmla="*/ 228447 w 355600"/>
                  <a:gd name="connsiteY5-12" fmla="*/ 1731667 h 1731667"/>
                  <a:gd name="connsiteX6-13" fmla="*/ 0 w 355600"/>
                  <a:gd name="connsiteY6-14" fmla="*/ 111454 h 1731667"/>
                  <a:gd name="connsiteX0-15" fmla="*/ 0 w 355600"/>
                  <a:gd name="connsiteY0-16" fmla="*/ 111454 h 1627527"/>
                  <a:gd name="connsiteX1-17" fmla="*/ 55727 w 355600"/>
                  <a:gd name="connsiteY1-18" fmla="*/ 0 h 1627527"/>
                  <a:gd name="connsiteX2-19" fmla="*/ 299873 w 355600"/>
                  <a:gd name="connsiteY2-20" fmla="*/ 0 h 1627527"/>
                  <a:gd name="connsiteX3-21" fmla="*/ 355600 w 355600"/>
                  <a:gd name="connsiteY3-22" fmla="*/ 111454 h 1627527"/>
                  <a:gd name="connsiteX4-23" fmla="*/ 299873 w 355600"/>
                  <a:gd name="connsiteY4-24" fmla="*/ 222907 h 1627527"/>
                  <a:gd name="connsiteX5-25" fmla="*/ 230987 w 355600"/>
                  <a:gd name="connsiteY5-26" fmla="*/ 1627527 h 1627527"/>
                  <a:gd name="connsiteX6-27" fmla="*/ 0 w 355600"/>
                  <a:gd name="connsiteY6-28" fmla="*/ 111454 h 1627527"/>
                  <a:gd name="connsiteX0-29" fmla="*/ 0 w 355600"/>
                  <a:gd name="connsiteY0-30" fmla="*/ 111454 h 1729127"/>
                  <a:gd name="connsiteX1-31" fmla="*/ 55727 w 355600"/>
                  <a:gd name="connsiteY1-32" fmla="*/ 0 h 1729127"/>
                  <a:gd name="connsiteX2-33" fmla="*/ 299873 w 355600"/>
                  <a:gd name="connsiteY2-34" fmla="*/ 0 h 1729127"/>
                  <a:gd name="connsiteX3-35" fmla="*/ 355600 w 355600"/>
                  <a:gd name="connsiteY3-36" fmla="*/ 111454 h 1729127"/>
                  <a:gd name="connsiteX4-37" fmla="*/ 299873 w 355600"/>
                  <a:gd name="connsiteY4-38" fmla="*/ 222907 h 1729127"/>
                  <a:gd name="connsiteX5-39" fmla="*/ 230987 w 355600"/>
                  <a:gd name="connsiteY5-40" fmla="*/ 1729127 h 1729127"/>
                  <a:gd name="connsiteX6-41" fmla="*/ 0 w 355600"/>
                  <a:gd name="connsiteY6-42" fmla="*/ 111454 h 1729127"/>
                  <a:gd name="connsiteX0-43" fmla="*/ 0 w 355600"/>
                  <a:gd name="connsiteY0-44" fmla="*/ 111454 h 1744367"/>
                  <a:gd name="connsiteX1-45" fmla="*/ 55727 w 355600"/>
                  <a:gd name="connsiteY1-46" fmla="*/ 0 h 1744367"/>
                  <a:gd name="connsiteX2-47" fmla="*/ 299873 w 355600"/>
                  <a:gd name="connsiteY2-48" fmla="*/ 0 h 1744367"/>
                  <a:gd name="connsiteX3-49" fmla="*/ 355600 w 355600"/>
                  <a:gd name="connsiteY3-50" fmla="*/ 111454 h 1744367"/>
                  <a:gd name="connsiteX4-51" fmla="*/ 299873 w 355600"/>
                  <a:gd name="connsiteY4-52" fmla="*/ 222907 h 1744367"/>
                  <a:gd name="connsiteX5-53" fmla="*/ 230987 w 355600"/>
                  <a:gd name="connsiteY5-54" fmla="*/ 1744367 h 1744367"/>
                  <a:gd name="connsiteX6-55" fmla="*/ 0 w 355600"/>
                  <a:gd name="connsiteY6-56" fmla="*/ 111454 h 1744367"/>
                  <a:gd name="connsiteX0-57" fmla="*/ 0 w 355600"/>
                  <a:gd name="connsiteY0-58" fmla="*/ 111454 h 1751987"/>
                  <a:gd name="connsiteX1-59" fmla="*/ 55727 w 355600"/>
                  <a:gd name="connsiteY1-60" fmla="*/ 0 h 1751987"/>
                  <a:gd name="connsiteX2-61" fmla="*/ 299873 w 355600"/>
                  <a:gd name="connsiteY2-62" fmla="*/ 0 h 1751987"/>
                  <a:gd name="connsiteX3-63" fmla="*/ 355600 w 355600"/>
                  <a:gd name="connsiteY3-64" fmla="*/ 111454 h 1751987"/>
                  <a:gd name="connsiteX4-65" fmla="*/ 299873 w 355600"/>
                  <a:gd name="connsiteY4-66" fmla="*/ 222907 h 1751987"/>
                  <a:gd name="connsiteX5-67" fmla="*/ 232892 w 355600"/>
                  <a:gd name="connsiteY5-68" fmla="*/ 1751987 h 1751987"/>
                  <a:gd name="connsiteX6-69" fmla="*/ 0 w 355600"/>
                  <a:gd name="connsiteY6-70" fmla="*/ 111454 h 1751987"/>
                  <a:gd name="connsiteX0-71" fmla="*/ 0 w 355600"/>
                  <a:gd name="connsiteY0-72" fmla="*/ 111454 h 1738652"/>
                  <a:gd name="connsiteX1-73" fmla="*/ 55727 w 355600"/>
                  <a:gd name="connsiteY1-74" fmla="*/ 0 h 1738652"/>
                  <a:gd name="connsiteX2-75" fmla="*/ 299873 w 355600"/>
                  <a:gd name="connsiteY2-76" fmla="*/ 0 h 1738652"/>
                  <a:gd name="connsiteX3-77" fmla="*/ 355600 w 355600"/>
                  <a:gd name="connsiteY3-78" fmla="*/ 111454 h 1738652"/>
                  <a:gd name="connsiteX4-79" fmla="*/ 299873 w 355600"/>
                  <a:gd name="connsiteY4-80" fmla="*/ 222907 h 1738652"/>
                  <a:gd name="connsiteX5-81" fmla="*/ 234797 w 355600"/>
                  <a:gd name="connsiteY5-82" fmla="*/ 1738652 h 1738652"/>
                  <a:gd name="connsiteX6-83" fmla="*/ 0 w 355600"/>
                  <a:gd name="connsiteY6-84" fmla="*/ 111454 h 1738652"/>
                  <a:gd name="connsiteX0-85" fmla="*/ 0 w 1171093"/>
                  <a:gd name="connsiteY0-86" fmla="*/ 111454 h 1738652"/>
                  <a:gd name="connsiteX1-87" fmla="*/ 55727 w 1171093"/>
                  <a:gd name="connsiteY1-88" fmla="*/ 0 h 1738652"/>
                  <a:gd name="connsiteX2-89" fmla="*/ 299873 w 1171093"/>
                  <a:gd name="connsiteY2-90" fmla="*/ 0 h 1738652"/>
                  <a:gd name="connsiteX3-91" fmla="*/ 355600 w 1171093"/>
                  <a:gd name="connsiteY3-92" fmla="*/ 111454 h 1738652"/>
                  <a:gd name="connsiteX4-93" fmla="*/ 1171093 w 1171093"/>
                  <a:gd name="connsiteY4-94" fmla="*/ 779167 h 1738652"/>
                  <a:gd name="connsiteX5-95" fmla="*/ 234797 w 1171093"/>
                  <a:gd name="connsiteY5-96" fmla="*/ 1738652 h 1738652"/>
                  <a:gd name="connsiteX6-97" fmla="*/ 0 w 1171093"/>
                  <a:gd name="connsiteY6-98" fmla="*/ 111454 h 1738652"/>
                  <a:gd name="connsiteX0-99" fmla="*/ 0 w 1171093"/>
                  <a:gd name="connsiteY0-100" fmla="*/ 111454 h 1738652"/>
                  <a:gd name="connsiteX1-101" fmla="*/ 55727 w 1171093"/>
                  <a:gd name="connsiteY1-102" fmla="*/ 0 h 1738652"/>
                  <a:gd name="connsiteX2-103" fmla="*/ 299873 w 1171093"/>
                  <a:gd name="connsiteY2-104" fmla="*/ 0 h 1738652"/>
                  <a:gd name="connsiteX3-105" fmla="*/ 1170940 w 1171093"/>
                  <a:gd name="connsiteY3-106" fmla="*/ 2234 h 1738652"/>
                  <a:gd name="connsiteX4-107" fmla="*/ 1171093 w 1171093"/>
                  <a:gd name="connsiteY4-108" fmla="*/ 779167 h 1738652"/>
                  <a:gd name="connsiteX5-109" fmla="*/ 234797 w 1171093"/>
                  <a:gd name="connsiteY5-110" fmla="*/ 1738652 h 1738652"/>
                  <a:gd name="connsiteX6-111" fmla="*/ 0 w 1171093"/>
                  <a:gd name="connsiteY6-112" fmla="*/ 111454 h 1738652"/>
                  <a:gd name="connsiteX0-113" fmla="*/ 0 w 1872133"/>
                  <a:gd name="connsiteY0-114" fmla="*/ 782014 h 1738652"/>
                  <a:gd name="connsiteX1-115" fmla="*/ 756767 w 1872133"/>
                  <a:gd name="connsiteY1-116" fmla="*/ 0 h 1738652"/>
                  <a:gd name="connsiteX2-117" fmla="*/ 1000913 w 1872133"/>
                  <a:gd name="connsiteY2-118" fmla="*/ 0 h 1738652"/>
                  <a:gd name="connsiteX3-119" fmla="*/ 1871980 w 1872133"/>
                  <a:gd name="connsiteY3-120" fmla="*/ 2234 h 1738652"/>
                  <a:gd name="connsiteX4-121" fmla="*/ 1872133 w 1872133"/>
                  <a:gd name="connsiteY4-122" fmla="*/ 779167 h 1738652"/>
                  <a:gd name="connsiteX5-123" fmla="*/ 935837 w 1872133"/>
                  <a:gd name="connsiteY5-124" fmla="*/ 1738652 h 1738652"/>
                  <a:gd name="connsiteX6-125" fmla="*/ 0 w 1872133"/>
                  <a:gd name="connsiteY6-126" fmla="*/ 782014 h 1738652"/>
                  <a:gd name="connsiteX0-127" fmla="*/ 153 w 1872286"/>
                  <a:gd name="connsiteY0-128" fmla="*/ 782014 h 1738652"/>
                  <a:gd name="connsiteX1-129" fmla="*/ 0 w 1872286"/>
                  <a:gd name="connsiteY1-130" fmla="*/ 2540 h 1738652"/>
                  <a:gd name="connsiteX2-131" fmla="*/ 1001066 w 1872286"/>
                  <a:gd name="connsiteY2-132" fmla="*/ 0 h 1738652"/>
                  <a:gd name="connsiteX3-133" fmla="*/ 1872133 w 1872286"/>
                  <a:gd name="connsiteY3-134" fmla="*/ 2234 h 1738652"/>
                  <a:gd name="connsiteX4-135" fmla="*/ 1872286 w 1872286"/>
                  <a:gd name="connsiteY4-136" fmla="*/ 779167 h 1738652"/>
                  <a:gd name="connsiteX5-137" fmla="*/ 935990 w 1872286"/>
                  <a:gd name="connsiteY5-138" fmla="*/ 1738652 h 1738652"/>
                  <a:gd name="connsiteX6-139" fmla="*/ 153 w 1872286"/>
                  <a:gd name="connsiteY6-140" fmla="*/ 782014 h 1738652"/>
                  <a:gd name="connsiteX0-141" fmla="*/ 153 w 1872286"/>
                  <a:gd name="connsiteY0-142" fmla="*/ 779780 h 1736418"/>
                  <a:gd name="connsiteX1-143" fmla="*/ 0 w 1872286"/>
                  <a:gd name="connsiteY1-144" fmla="*/ 306 h 1736418"/>
                  <a:gd name="connsiteX2-145" fmla="*/ 937566 w 1872286"/>
                  <a:gd name="connsiteY2-146" fmla="*/ 574346 h 1736418"/>
                  <a:gd name="connsiteX3-147" fmla="*/ 1872133 w 1872286"/>
                  <a:gd name="connsiteY3-148" fmla="*/ 0 h 1736418"/>
                  <a:gd name="connsiteX4-149" fmla="*/ 1872286 w 1872286"/>
                  <a:gd name="connsiteY4-150" fmla="*/ 776933 h 1736418"/>
                  <a:gd name="connsiteX5-151" fmla="*/ 935990 w 1872286"/>
                  <a:gd name="connsiteY5-152" fmla="*/ 1736418 h 1736418"/>
                  <a:gd name="connsiteX6-153" fmla="*/ 153 w 1872286"/>
                  <a:gd name="connsiteY6-154" fmla="*/ 779780 h 173641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872286" h="1736418">
                    <a:moveTo>
                      <a:pt x="153" y="779780"/>
                    </a:moveTo>
                    <a:lnTo>
                      <a:pt x="0" y="306"/>
                    </a:lnTo>
                    <a:lnTo>
                      <a:pt x="937566" y="574346"/>
                    </a:lnTo>
                    <a:lnTo>
                      <a:pt x="1872133" y="0"/>
                    </a:lnTo>
                    <a:lnTo>
                      <a:pt x="1872286" y="776933"/>
                    </a:lnTo>
                    <a:lnTo>
                      <a:pt x="935990" y="1736418"/>
                    </a:lnTo>
                    <a:lnTo>
                      <a:pt x="153" y="779780"/>
                    </a:lnTo>
                    <a:close/>
                  </a:path>
                </a:pathLst>
              </a:custGeom>
              <a:noFill/>
              <a:ln w="28575">
                <a:gradFill>
                  <a:gsLst>
                    <a:gs pos="100000">
                      <a:srgbClr val="858585">
                        <a:alpha val="42000"/>
                      </a:srgbClr>
                    </a:gs>
                    <a:gs pos="0">
                      <a:schemeClr val="tx1">
                        <a:alpha val="30000"/>
                      </a:schemeClr>
                    </a:gs>
                    <a:gs pos="48000">
                      <a:schemeClr val="bg1"/>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8" name="任意多边形 27"/>
              <p:cNvSpPr/>
              <p:nvPr/>
            </p:nvSpPr>
            <p:spPr>
              <a:xfrm>
                <a:off x="2248392" y="3257954"/>
                <a:ext cx="954082" cy="1368193"/>
              </a:xfrm>
              <a:custGeom>
                <a:avLst/>
                <a:gdLst>
                  <a:gd name="connsiteX0" fmla="*/ 308563 w 954082"/>
                  <a:gd name="connsiteY0" fmla="*/ 0 h 1368193"/>
                  <a:gd name="connsiteX1" fmla="*/ 954082 w 954082"/>
                  <a:gd name="connsiteY1" fmla="*/ 629918 h 1368193"/>
                  <a:gd name="connsiteX2" fmla="*/ 199397 w 954082"/>
                  <a:gd name="connsiteY2" fmla="*/ 1368193 h 1368193"/>
                  <a:gd name="connsiteX3" fmla="*/ 181875 w 954082"/>
                  <a:gd name="connsiteY3" fmla="*/ 1344761 h 1368193"/>
                  <a:gd name="connsiteX4" fmla="*/ 0 w 954082"/>
                  <a:gd name="connsiteY4" fmla="*/ 749341 h 1368193"/>
                  <a:gd name="connsiteX5" fmla="*/ 243181 w 954082"/>
                  <a:gd name="connsiteY5" fmla="*/ 71938 h 1368193"/>
                  <a:gd name="connsiteX6" fmla="*/ 308563 w 954082"/>
                  <a:gd name="connsiteY6" fmla="*/ 0 h 1368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4082" h="1368193">
                    <a:moveTo>
                      <a:pt x="308563" y="0"/>
                    </a:moveTo>
                    <a:lnTo>
                      <a:pt x="954082" y="629918"/>
                    </a:lnTo>
                    <a:lnTo>
                      <a:pt x="199397" y="1368193"/>
                    </a:lnTo>
                    <a:lnTo>
                      <a:pt x="181875" y="1344761"/>
                    </a:lnTo>
                    <a:cubicBezTo>
                      <a:pt x="67049" y="1174795"/>
                      <a:pt x="0" y="969898"/>
                      <a:pt x="0" y="749341"/>
                    </a:cubicBezTo>
                    <a:cubicBezTo>
                      <a:pt x="0" y="492025"/>
                      <a:pt x="91261" y="256023"/>
                      <a:pt x="243181" y="71938"/>
                    </a:cubicBezTo>
                    <a:lnTo>
                      <a:pt x="308563" y="0"/>
                    </a:lnTo>
                    <a:close/>
                  </a:path>
                </a:pathLst>
              </a:custGeom>
              <a:gradFill>
                <a:gsLst>
                  <a:gs pos="100000">
                    <a:schemeClr val="bg1">
                      <a:alpha val="58000"/>
                    </a:schemeClr>
                  </a:gs>
                  <a:gs pos="0">
                    <a:schemeClr val="tx1">
                      <a:alpha val="0"/>
                    </a:schemeClr>
                  </a:gs>
                </a:gsLst>
                <a:lin ang="189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6189" name="文本框 25"/>
            <p:cNvSpPr txBox="1"/>
            <p:nvPr/>
          </p:nvSpPr>
          <p:spPr>
            <a:xfrm>
              <a:off x="2472266" y="3414461"/>
              <a:ext cx="787068" cy="523220"/>
            </a:xfrm>
            <a:prstGeom prst="rect">
              <a:avLst/>
            </a:prstGeom>
            <a:noFill/>
            <a:ln w="9525">
              <a:noFill/>
            </a:ln>
          </p:spPr>
          <p:txBody>
            <a:bodyPr>
              <a:spAutoFit/>
            </a:bodyPr>
            <a:p>
              <a:pPr eaLnBrk="1" hangingPunct="1"/>
              <a:r>
                <a:rPr lang="en-US" altLang="zh-CN" sz="2800" b="1" dirty="0">
                  <a:solidFill>
                    <a:schemeClr val="bg1"/>
                  </a:solidFill>
                  <a:latin typeface="Microsoft YaHei" panose="020B0503020204020204" pitchFamily="34" charset="-122"/>
                  <a:ea typeface="Microsoft YaHei" panose="020B0503020204020204" pitchFamily="34" charset="-122"/>
                </a:rPr>
                <a:t>04</a:t>
              </a:r>
              <a:endParaRPr lang="zh-CN" altLang="en-US" sz="2800" b="1" dirty="0">
                <a:solidFill>
                  <a:schemeClr val="bg1"/>
                </a:solidFill>
                <a:latin typeface="Microsoft YaHei" panose="020B0503020204020204" pitchFamily="34" charset="-122"/>
                <a:ea typeface="Microsoft YaHei" panose="020B0503020204020204" pitchFamily="34" charset="-122"/>
              </a:endParaRPr>
            </a:p>
          </p:txBody>
        </p:sp>
      </p:grpSp>
      <p:cxnSp>
        <p:nvCxnSpPr>
          <p:cNvPr id="29" name="直接连接符 28"/>
          <p:cNvCxnSpPr/>
          <p:nvPr/>
        </p:nvCxnSpPr>
        <p:spPr>
          <a:xfrm>
            <a:off x="5949950" y="1856980"/>
            <a:ext cx="0" cy="3849624"/>
          </a:xfrm>
          <a:prstGeom prst="line">
            <a:avLst/>
          </a:prstGeom>
          <a:noFill/>
          <a:ln w="28575">
            <a:gradFill>
              <a:gsLst>
                <a:gs pos="100000">
                  <a:srgbClr val="858585">
                    <a:alpha val="42000"/>
                  </a:srgbClr>
                </a:gs>
                <a:gs pos="0">
                  <a:schemeClr val="tx1">
                    <a:alpha val="30000"/>
                  </a:schemeClr>
                </a:gs>
                <a:gs pos="48000">
                  <a:schemeClr val="bg1"/>
                </a:gs>
              </a:gsLst>
              <a:lin ang="12000000" scaled="0"/>
            </a:gradFill>
          </a:ln>
        </p:spPr>
        <p:style>
          <a:lnRef idx="2">
            <a:schemeClr val="accent1">
              <a:shade val="50000"/>
            </a:schemeClr>
          </a:lnRef>
          <a:fillRef idx="1">
            <a:schemeClr val="accent1"/>
          </a:fillRef>
          <a:effectRef idx="0">
            <a:schemeClr val="accent1"/>
          </a:effectRef>
          <a:fontRef idx="minor">
            <a:schemeClr val="lt1"/>
          </a:fontRef>
        </p:style>
      </p:cxnSp>
      <p:grpSp>
        <p:nvGrpSpPr>
          <p:cNvPr id="6152" name="组合 29"/>
          <p:cNvGrpSpPr/>
          <p:nvPr/>
        </p:nvGrpSpPr>
        <p:grpSpPr>
          <a:xfrm>
            <a:off x="6545263" y="1976438"/>
            <a:ext cx="4794250" cy="463234"/>
            <a:chOff x="7094414" y="1768026"/>
            <a:chExt cx="4795049" cy="464061"/>
          </a:xfrm>
        </p:grpSpPr>
        <p:grpSp>
          <p:nvGrpSpPr>
            <p:cNvPr id="6180" name="组合 30"/>
            <p:cNvGrpSpPr/>
            <p:nvPr/>
          </p:nvGrpSpPr>
          <p:grpSpPr>
            <a:xfrm>
              <a:off x="7094414" y="1779691"/>
              <a:ext cx="440242" cy="452396"/>
              <a:chOff x="5576510" y="968753"/>
              <a:chExt cx="1884994" cy="1884995"/>
            </a:xfrm>
          </p:grpSpPr>
          <p:sp>
            <p:nvSpPr>
              <p:cNvPr id="33" name="椭圆 32"/>
              <p:cNvSpPr/>
              <p:nvPr/>
            </p:nvSpPr>
            <p:spPr>
              <a:xfrm>
                <a:off x="5576510" y="968754"/>
                <a:ext cx="1884994" cy="1884994"/>
              </a:xfrm>
              <a:prstGeom prst="ellipse">
                <a:avLst/>
              </a:prstGeom>
              <a:noFill/>
              <a:ln w="28575">
                <a:gradFill>
                  <a:gsLst>
                    <a:gs pos="100000">
                      <a:srgbClr val="858585">
                        <a:alpha val="42000"/>
                      </a:srgbClr>
                    </a:gs>
                    <a:gs pos="0">
                      <a:schemeClr val="tx1">
                        <a:alpha val="30000"/>
                      </a:schemeClr>
                    </a:gs>
                    <a:gs pos="48000">
                      <a:schemeClr val="bg1"/>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4" name="任意多边形 33"/>
              <p:cNvSpPr/>
              <p:nvPr/>
            </p:nvSpPr>
            <p:spPr>
              <a:xfrm>
                <a:off x="5602612" y="968753"/>
                <a:ext cx="1702993" cy="1440334"/>
              </a:xfrm>
              <a:custGeom>
                <a:avLst/>
                <a:gdLst>
                  <a:gd name="connsiteX0" fmla="*/ 942497 w 1702993"/>
                  <a:gd name="connsiteY0" fmla="*/ 0 h 1440334"/>
                  <a:gd name="connsiteX1" fmla="*/ 1608943 w 1702993"/>
                  <a:gd name="connsiteY1" fmla="*/ 276051 h 1440334"/>
                  <a:gd name="connsiteX2" fmla="*/ 1702993 w 1702993"/>
                  <a:gd name="connsiteY2" fmla="*/ 390040 h 1440334"/>
                  <a:gd name="connsiteX3" fmla="*/ 1456630 w 1702993"/>
                  <a:gd name="connsiteY3" fmla="*/ 499396 h 1440334"/>
                  <a:gd name="connsiteX4" fmla="*/ 214073 w 1702993"/>
                  <a:gd name="connsiteY4" fmla="*/ 1352754 h 1440334"/>
                  <a:gd name="connsiteX5" fmla="*/ 143272 w 1702993"/>
                  <a:gd name="connsiteY5" fmla="*/ 1440334 h 1440334"/>
                  <a:gd name="connsiteX6" fmla="*/ 113755 w 1702993"/>
                  <a:gd name="connsiteY6" fmla="*/ 1391747 h 1440334"/>
                  <a:gd name="connsiteX7" fmla="*/ 0 w 1702993"/>
                  <a:gd name="connsiteY7" fmla="*/ 942497 h 1440334"/>
                  <a:gd name="connsiteX8" fmla="*/ 942497 w 1702993"/>
                  <a:gd name="connsiteY8" fmla="*/ 0 h 1440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02993" h="1440334">
                    <a:moveTo>
                      <a:pt x="942497" y="0"/>
                    </a:moveTo>
                    <a:cubicBezTo>
                      <a:pt x="1202761" y="0"/>
                      <a:pt x="1438385" y="105493"/>
                      <a:pt x="1608943" y="276051"/>
                    </a:cubicBezTo>
                    <a:lnTo>
                      <a:pt x="1702993" y="390040"/>
                    </a:lnTo>
                    <a:lnTo>
                      <a:pt x="1456630" y="499396"/>
                    </a:lnTo>
                    <a:cubicBezTo>
                      <a:pt x="929930" y="744630"/>
                      <a:pt x="519602" y="1009794"/>
                      <a:pt x="214073" y="1352754"/>
                    </a:cubicBezTo>
                    <a:lnTo>
                      <a:pt x="143272" y="1440334"/>
                    </a:lnTo>
                    <a:lnTo>
                      <a:pt x="113755" y="1391747"/>
                    </a:lnTo>
                    <a:cubicBezTo>
                      <a:pt x="41208" y="1258202"/>
                      <a:pt x="0" y="1105162"/>
                      <a:pt x="0" y="942497"/>
                    </a:cubicBezTo>
                    <a:cubicBezTo>
                      <a:pt x="0" y="421970"/>
                      <a:pt x="421970" y="0"/>
                      <a:pt x="942497" y="0"/>
                    </a:cubicBezTo>
                    <a:close/>
                  </a:path>
                </a:pathLst>
              </a:custGeom>
              <a:gradFill>
                <a:gsLst>
                  <a:gs pos="100000">
                    <a:schemeClr val="bg1">
                      <a:alpha val="58000"/>
                    </a:schemeClr>
                  </a:gs>
                  <a:gs pos="0">
                    <a:schemeClr val="tx1">
                      <a:alpha val="0"/>
                    </a:schemeClr>
                  </a:gs>
                </a:gsLst>
                <a:lin ang="189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6181" name="TextBox 35"/>
            <p:cNvSpPr txBox="1"/>
            <p:nvPr/>
          </p:nvSpPr>
          <p:spPr>
            <a:xfrm>
              <a:off x="7647159" y="1768026"/>
              <a:ext cx="4242304" cy="307253"/>
            </a:xfrm>
            <a:prstGeom prst="rect">
              <a:avLst/>
            </a:prstGeom>
            <a:noFill/>
            <a:ln w="9525">
              <a:noFill/>
            </a:ln>
          </p:spPr>
          <p:txBody>
            <a:bodyPr>
              <a:spAutoFit/>
            </a:bodyPr>
            <a:p>
              <a:pPr algn="just" eaLnBrk="1" hangingPunct="1"/>
              <a:r>
                <a:rPr lang="en-US" altLang="zh-CN" sz="1400" dirty="0">
                  <a:solidFill>
                    <a:schemeClr val="bg1"/>
                  </a:solidFill>
                  <a:latin typeface="Microsoft YaHei" panose="020B0503020204020204" pitchFamily="34" charset="-122"/>
                  <a:ea typeface="Microsoft YaHei" panose="020B0503020204020204" pitchFamily="34" charset="-122"/>
                </a:rPr>
                <a:t>ABSTRACT</a:t>
              </a:r>
              <a:endParaRPr lang="en-US" altLang="zh-CN" sz="1400" dirty="0">
                <a:solidFill>
                  <a:schemeClr val="bg1"/>
                </a:solidFill>
                <a:latin typeface="Microsoft YaHei" panose="020B0503020204020204" pitchFamily="34" charset="-122"/>
                <a:ea typeface="Microsoft YaHei" panose="020B0503020204020204" pitchFamily="34" charset="-122"/>
              </a:endParaRPr>
            </a:p>
          </p:txBody>
        </p:sp>
      </p:grpSp>
      <p:grpSp>
        <p:nvGrpSpPr>
          <p:cNvPr id="6153" name="组合 34"/>
          <p:cNvGrpSpPr/>
          <p:nvPr/>
        </p:nvGrpSpPr>
        <p:grpSpPr>
          <a:xfrm>
            <a:off x="6545263" y="2901950"/>
            <a:ext cx="4794250" cy="464642"/>
            <a:chOff x="7094414" y="1768026"/>
            <a:chExt cx="4795049" cy="464061"/>
          </a:xfrm>
        </p:grpSpPr>
        <p:grpSp>
          <p:nvGrpSpPr>
            <p:cNvPr id="6172" name="组合 35"/>
            <p:cNvGrpSpPr/>
            <p:nvPr/>
          </p:nvGrpSpPr>
          <p:grpSpPr>
            <a:xfrm>
              <a:off x="7094414" y="1779691"/>
              <a:ext cx="440242" cy="452396"/>
              <a:chOff x="5576510" y="968753"/>
              <a:chExt cx="1884994" cy="1884995"/>
            </a:xfrm>
          </p:grpSpPr>
          <p:sp>
            <p:nvSpPr>
              <p:cNvPr id="38" name="椭圆 37"/>
              <p:cNvSpPr/>
              <p:nvPr/>
            </p:nvSpPr>
            <p:spPr>
              <a:xfrm>
                <a:off x="5576510" y="968754"/>
                <a:ext cx="1884994" cy="1884994"/>
              </a:xfrm>
              <a:prstGeom prst="ellipse">
                <a:avLst/>
              </a:prstGeom>
              <a:noFill/>
              <a:ln w="28575">
                <a:gradFill>
                  <a:gsLst>
                    <a:gs pos="100000">
                      <a:srgbClr val="858585">
                        <a:alpha val="42000"/>
                      </a:srgbClr>
                    </a:gs>
                    <a:gs pos="0">
                      <a:schemeClr val="tx1">
                        <a:alpha val="30000"/>
                      </a:schemeClr>
                    </a:gs>
                    <a:gs pos="48000">
                      <a:schemeClr val="bg1"/>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9" name="任意多边形 38"/>
              <p:cNvSpPr/>
              <p:nvPr/>
            </p:nvSpPr>
            <p:spPr>
              <a:xfrm>
                <a:off x="5602612" y="968753"/>
                <a:ext cx="1702993" cy="1440334"/>
              </a:xfrm>
              <a:custGeom>
                <a:avLst/>
                <a:gdLst>
                  <a:gd name="connsiteX0" fmla="*/ 942497 w 1702993"/>
                  <a:gd name="connsiteY0" fmla="*/ 0 h 1440334"/>
                  <a:gd name="connsiteX1" fmla="*/ 1608943 w 1702993"/>
                  <a:gd name="connsiteY1" fmla="*/ 276051 h 1440334"/>
                  <a:gd name="connsiteX2" fmla="*/ 1702993 w 1702993"/>
                  <a:gd name="connsiteY2" fmla="*/ 390040 h 1440334"/>
                  <a:gd name="connsiteX3" fmla="*/ 1456630 w 1702993"/>
                  <a:gd name="connsiteY3" fmla="*/ 499396 h 1440334"/>
                  <a:gd name="connsiteX4" fmla="*/ 214073 w 1702993"/>
                  <a:gd name="connsiteY4" fmla="*/ 1352754 h 1440334"/>
                  <a:gd name="connsiteX5" fmla="*/ 143272 w 1702993"/>
                  <a:gd name="connsiteY5" fmla="*/ 1440334 h 1440334"/>
                  <a:gd name="connsiteX6" fmla="*/ 113755 w 1702993"/>
                  <a:gd name="connsiteY6" fmla="*/ 1391747 h 1440334"/>
                  <a:gd name="connsiteX7" fmla="*/ 0 w 1702993"/>
                  <a:gd name="connsiteY7" fmla="*/ 942497 h 1440334"/>
                  <a:gd name="connsiteX8" fmla="*/ 942497 w 1702993"/>
                  <a:gd name="connsiteY8" fmla="*/ 0 h 1440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02993" h="1440334">
                    <a:moveTo>
                      <a:pt x="942497" y="0"/>
                    </a:moveTo>
                    <a:cubicBezTo>
                      <a:pt x="1202761" y="0"/>
                      <a:pt x="1438385" y="105493"/>
                      <a:pt x="1608943" y="276051"/>
                    </a:cubicBezTo>
                    <a:lnTo>
                      <a:pt x="1702993" y="390040"/>
                    </a:lnTo>
                    <a:lnTo>
                      <a:pt x="1456630" y="499396"/>
                    </a:lnTo>
                    <a:cubicBezTo>
                      <a:pt x="929930" y="744630"/>
                      <a:pt x="519602" y="1009794"/>
                      <a:pt x="214073" y="1352754"/>
                    </a:cubicBezTo>
                    <a:lnTo>
                      <a:pt x="143272" y="1440334"/>
                    </a:lnTo>
                    <a:lnTo>
                      <a:pt x="113755" y="1391747"/>
                    </a:lnTo>
                    <a:cubicBezTo>
                      <a:pt x="41208" y="1258202"/>
                      <a:pt x="0" y="1105162"/>
                      <a:pt x="0" y="942497"/>
                    </a:cubicBezTo>
                    <a:cubicBezTo>
                      <a:pt x="0" y="421970"/>
                      <a:pt x="421970" y="0"/>
                      <a:pt x="942497" y="0"/>
                    </a:cubicBezTo>
                    <a:close/>
                  </a:path>
                </a:pathLst>
              </a:custGeom>
              <a:gradFill>
                <a:gsLst>
                  <a:gs pos="100000">
                    <a:schemeClr val="bg1">
                      <a:alpha val="58000"/>
                    </a:schemeClr>
                  </a:gs>
                  <a:gs pos="0">
                    <a:schemeClr val="tx1">
                      <a:alpha val="0"/>
                    </a:schemeClr>
                  </a:gs>
                </a:gsLst>
                <a:lin ang="189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6173" name="TextBox 35"/>
            <p:cNvSpPr txBox="1"/>
            <p:nvPr/>
          </p:nvSpPr>
          <p:spPr>
            <a:xfrm>
              <a:off x="7647159" y="1768026"/>
              <a:ext cx="4242304" cy="306321"/>
            </a:xfrm>
            <a:prstGeom prst="rect">
              <a:avLst/>
            </a:prstGeom>
            <a:noFill/>
            <a:ln w="9525">
              <a:noFill/>
            </a:ln>
          </p:spPr>
          <p:txBody>
            <a:bodyPr>
              <a:spAutoFit/>
            </a:bodyPr>
            <a:p>
              <a:pPr algn="just" eaLnBrk="1" hangingPunct="1"/>
              <a:r>
                <a:rPr lang="en-US" altLang="zh-CN" sz="1400" dirty="0">
                  <a:solidFill>
                    <a:schemeClr val="bg1"/>
                  </a:solidFill>
                  <a:latin typeface="Microsoft YaHei" panose="020B0503020204020204" pitchFamily="34" charset="-122"/>
                  <a:ea typeface="Microsoft YaHei" panose="020B0503020204020204" pitchFamily="34" charset="-122"/>
                </a:rPr>
                <a:t>MOTIVATION AND BACKGROUND</a:t>
              </a:r>
              <a:endParaRPr lang="en-US" altLang="zh-CN" sz="1400" dirty="0">
                <a:solidFill>
                  <a:schemeClr val="bg1"/>
                </a:solidFill>
                <a:latin typeface="Microsoft YaHei" panose="020B0503020204020204" pitchFamily="34" charset="-122"/>
                <a:ea typeface="Microsoft YaHei" panose="020B0503020204020204" pitchFamily="34" charset="-122"/>
              </a:endParaRPr>
            </a:p>
          </p:txBody>
        </p:sp>
      </p:grpSp>
      <p:grpSp>
        <p:nvGrpSpPr>
          <p:cNvPr id="6154" name="组合 39"/>
          <p:cNvGrpSpPr/>
          <p:nvPr/>
        </p:nvGrpSpPr>
        <p:grpSpPr>
          <a:xfrm>
            <a:off x="6545263" y="3886200"/>
            <a:ext cx="4794250" cy="463235"/>
            <a:chOff x="7094414" y="1768026"/>
            <a:chExt cx="4795049" cy="464061"/>
          </a:xfrm>
        </p:grpSpPr>
        <p:grpSp>
          <p:nvGrpSpPr>
            <p:cNvPr id="6164" name="组合 40"/>
            <p:cNvGrpSpPr/>
            <p:nvPr/>
          </p:nvGrpSpPr>
          <p:grpSpPr>
            <a:xfrm>
              <a:off x="7094414" y="1779691"/>
              <a:ext cx="440242" cy="452396"/>
              <a:chOff x="5576510" y="968753"/>
              <a:chExt cx="1884994" cy="1884995"/>
            </a:xfrm>
          </p:grpSpPr>
          <p:sp>
            <p:nvSpPr>
              <p:cNvPr id="43" name="椭圆 42"/>
              <p:cNvSpPr/>
              <p:nvPr/>
            </p:nvSpPr>
            <p:spPr>
              <a:xfrm>
                <a:off x="5576510" y="968754"/>
                <a:ext cx="1884994" cy="1884994"/>
              </a:xfrm>
              <a:prstGeom prst="ellipse">
                <a:avLst/>
              </a:prstGeom>
              <a:noFill/>
              <a:ln w="28575">
                <a:gradFill>
                  <a:gsLst>
                    <a:gs pos="100000">
                      <a:srgbClr val="858585">
                        <a:alpha val="42000"/>
                      </a:srgbClr>
                    </a:gs>
                    <a:gs pos="0">
                      <a:schemeClr val="tx1">
                        <a:alpha val="30000"/>
                      </a:schemeClr>
                    </a:gs>
                    <a:gs pos="48000">
                      <a:schemeClr val="bg1"/>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4" name="任意多边形 43"/>
              <p:cNvSpPr/>
              <p:nvPr/>
            </p:nvSpPr>
            <p:spPr>
              <a:xfrm>
                <a:off x="5602612" y="968753"/>
                <a:ext cx="1702993" cy="1440334"/>
              </a:xfrm>
              <a:custGeom>
                <a:avLst/>
                <a:gdLst>
                  <a:gd name="connsiteX0" fmla="*/ 942497 w 1702993"/>
                  <a:gd name="connsiteY0" fmla="*/ 0 h 1440334"/>
                  <a:gd name="connsiteX1" fmla="*/ 1608943 w 1702993"/>
                  <a:gd name="connsiteY1" fmla="*/ 276051 h 1440334"/>
                  <a:gd name="connsiteX2" fmla="*/ 1702993 w 1702993"/>
                  <a:gd name="connsiteY2" fmla="*/ 390040 h 1440334"/>
                  <a:gd name="connsiteX3" fmla="*/ 1456630 w 1702993"/>
                  <a:gd name="connsiteY3" fmla="*/ 499396 h 1440334"/>
                  <a:gd name="connsiteX4" fmla="*/ 214073 w 1702993"/>
                  <a:gd name="connsiteY4" fmla="*/ 1352754 h 1440334"/>
                  <a:gd name="connsiteX5" fmla="*/ 143272 w 1702993"/>
                  <a:gd name="connsiteY5" fmla="*/ 1440334 h 1440334"/>
                  <a:gd name="connsiteX6" fmla="*/ 113755 w 1702993"/>
                  <a:gd name="connsiteY6" fmla="*/ 1391747 h 1440334"/>
                  <a:gd name="connsiteX7" fmla="*/ 0 w 1702993"/>
                  <a:gd name="connsiteY7" fmla="*/ 942497 h 1440334"/>
                  <a:gd name="connsiteX8" fmla="*/ 942497 w 1702993"/>
                  <a:gd name="connsiteY8" fmla="*/ 0 h 1440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02993" h="1440334">
                    <a:moveTo>
                      <a:pt x="942497" y="0"/>
                    </a:moveTo>
                    <a:cubicBezTo>
                      <a:pt x="1202761" y="0"/>
                      <a:pt x="1438385" y="105493"/>
                      <a:pt x="1608943" y="276051"/>
                    </a:cubicBezTo>
                    <a:lnTo>
                      <a:pt x="1702993" y="390040"/>
                    </a:lnTo>
                    <a:lnTo>
                      <a:pt x="1456630" y="499396"/>
                    </a:lnTo>
                    <a:cubicBezTo>
                      <a:pt x="929930" y="744630"/>
                      <a:pt x="519602" y="1009794"/>
                      <a:pt x="214073" y="1352754"/>
                    </a:cubicBezTo>
                    <a:lnTo>
                      <a:pt x="143272" y="1440334"/>
                    </a:lnTo>
                    <a:lnTo>
                      <a:pt x="113755" y="1391747"/>
                    </a:lnTo>
                    <a:cubicBezTo>
                      <a:pt x="41208" y="1258202"/>
                      <a:pt x="0" y="1105162"/>
                      <a:pt x="0" y="942497"/>
                    </a:cubicBezTo>
                    <a:cubicBezTo>
                      <a:pt x="0" y="421970"/>
                      <a:pt x="421970" y="0"/>
                      <a:pt x="942497" y="0"/>
                    </a:cubicBezTo>
                    <a:close/>
                  </a:path>
                </a:pathLst>
              </a:custGeom>
              <a:gradFill>
                <a:gsLst>
                  <a:gs pos="100000">
                    <a:schemeClr val="bg1">
                      <a:alpha val="58000"/>
                    </a:schemeClr>
                  </a:gs>
                  <a:gs pos="0">
                    <a:schemeClr val="tx1">
                      <a:alpha val="0"/>
                    </a:schemeClr>
                  </a:gs>
                </a:gsLst>
                <a:lin ang="189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6165" name="TextBox 35"/>
            <p:cNvSpPr txBox="1"/>
            <p:nvPr/>
          </p:nvSpPr>
          <p:spPr>
            <a:xfrm>
              <a:off x="7647159" y="1768026"/>
              <a:ext cx="4242304" cy="307252"/>
            </a:xfrm>
            <a:prstGeom prst="rect">
              <a:avLst/>
            </a:prstGeom>
            <a:noFill/>
            <a:ln w="9525">
              <a:noFill/>
            </a:ln>
          </p:spPr>
          <p:txBody>
            <a:bodyPr>
              <a:spAutoFit/>
            </a:bodyPr>
            <a:p>
              <a:pPr algn="just" eaLnBrk="1" hangingPunct="1"/>
              <a:r>
                <a:rPr lang="en-US" altLang="zh-CN" sz="1400" dirty="0">
                  <a:solidFill>
                    <a:schemeClr val="bg1"/>
                  </a:solidFill>
                  <a:latin typeface="Microsoft YaHei" panose="020B0503020204020204" pitchFamily="34" charset="-122"/>
                  <a:ea typeface="Microsoft YaHei" panose="020B0503020204020204" pitchFamily="34" charset="-122"/>
                </a:rPr>
                <a:t>OBJECTIVES</a:t>
              </a:r>
              <a:endParaRPr lang="en-US" altLang="zh-CN" sz="1400" dirty="0">
                <a:solidFill>
                  <a:schemeClr val="bg1"/>
                </a:solidFill>
                <a:latin typeface="Microsoft YaHei" panose="020B0503020204020204" pitchFamily="34" charset="-122"/>
                <a:ea typeface="Microsoft YaHei" panose="020B0503020204020204" pitchFamily="34" charset="-122"/>
              </a:endParaRPr>
            </a:p>
          </p:txBody>
        </p:sp>
      </p:grpSp>
      <p:grpSp>
        <p:nvGrpSpPr>
          <p:cNvPr id="6155" name="组合 44"/>
          <p:cNvGrpSpPr/>
          <p:nvPr/>
        </p:nvGrpSpPr>
        <p:grpSpPr>
          <a:xfrm>
            <a:off x="6545263" y="4811713"/>
            <a:ext cx="4794250" cy="464642"/>
            <a:chOff x="7094414" y="1768026"/>
            <a:chExt cx="4795049" cy="464061"/>
          </a:xfrm>
        </p:grpSpPr>
        <p:grpSp>
          <p:nvGrpSpPr>
            <p:cNvPr id="6156" name="组合 45"/>
            <p:cNvGrpSpPr/>
            <p:nvPr/>
          </p:nvGrpSpPr>
          <p:grpSpPr>
            <a:xfrm>
              <a:off x="7094414" y="1779691"/>
              <a:ext cx="440242" cy="452396"/>
              <a:chOff x="5576510" y="968753"/>
              <a:chExt cx="1884994" cy="1884995"/>
            </a:xfrm>
          </p:grpSpPr>
          <p:sp>
            <p:nvSpPr>
              <p:cNvPr id="48" name="椭圆 47"/>
              <p:cNvSpPr/>
              <p:nvPr/>
            </p:nvSpPr>
            <p:spPr>
              <a:xfrm>
                <a:off x="5576510" y="968754"/>
                <a:ext cx="1884994" cy="1884994"/>
              </a:xfrm>
              <a:prstGeom prst="ellipse">
                <a:avLst/>
              </a:prstGeom>
              <a:noFill/>
              <a:ln w="28575">
                <a:gradFill>
                  <a:gsLst>
                    <a:gs pos="100000">
                      <a:srgbClr val="858585">
                        <a:alpha val="42000"/>
                      </a:srgbClr>
                    </a:gs>
                    <a:gs pos="0">
                      <a:schemeClr val="tx1">
                        <a:alpha val="30000"/>
                      </a:schemeClr>
                    </a:gs>
                    <a:gs pos="48000">
                      <a:schemeClr val="bg1"/>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9" name="任意多边形 48"/>
              <p:cNvSpPr/>
              <p:nvPr/>
            </p:nvSpPr>
            <p:spPr>
              <a:xfrm>
                <a:off x="5602612" y="968753"/>
                <a:ext cx="1702993" cy="1440334"/>
              </a:xfrm>
              <a:custGeom>
                <a:avLst/>
                <a:gdLst>
                  <a:gd name="connsiteX0" fmla="*/ 942497 w 1702993"/>
                  <a:gd name="connsiteY0" fmla="*/ 0 h 1440334"/>
                  <a:gd name="connsiteX1" fmla="*/ 1608943 w 1702993"/>
                  <a:gd name="connsiteY1" fmla="*/ 276051 h 1440334"/>
                  <a:gd name="connsiteX2" fmla="*/ 1702993 w 1702993"/>
                  <a:gd name="connsiteY2" fmla="*/ 390040 h 1440334"/>
                  <a:gd name="connsiteX3" fmla="*/ 1456630 w 1702993"/>
                  <a:gd name="connsiteY3" fmla="*/ 499396 h 1440334"/>
                  <a:gd name="connsiteX4" fmla="*/ 214073 w 1702993"/>
                  <a:gd name="connsiteY4" fmla="*/ 1352754 h 1440334"/>
                  <a:gd name="connsiteX5" fmla="*/ 143272 w 1702993"/>
                  <a:gd name="connsiteY5" fmla="*/ 1440334 h 1440334"/>
                  <a:gd name="connsiteX6" fmla="*/ 113755 w 1702993"/>
                  <a:gd name="connsiteY6" fmla="*/ 1391747 h 1440334"/>
                  <a:gd name="connsiteX7" fmla="*/ 0 w 1702993"/>
                  <a:gd name="connsiteY7" fmla="*/ 942497 h 1440334"/>
                  <a:gd name="connsiteX8" fmla="*/ 942497 w 1702993"/>
                  <a:gd name="connsiteY8" fmla="*/ 0 h 1440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02993" h="1440334">
                    <a:moveTo>
                      <a:pt x="942497" y="0"/>
                    </a:moveTo>
                    <a:cubicBezTo>
                      <a:pt x="1202761" y="0"/>
                      <a:pt x="1438385" y="105493"/>
                      <a:pt x="1608943" y="276051"/>
                    </a:cubicBezTo>
                    <a:lnTo>
                      <a:pt x="1702993" y="390040"/>
                    </a:lnTo>
                    <a:lnTo>
                      <a:pt x="1456630" y="499396"/>
                    </a:lnTo>
                    <a:cubicBezTo>
                      <a:pt x="929930" y="744630"/>
                      <a:pt x="519602" y="1009794"/>
                      <a:pt x="214073" y="1352754"/>
                    </a:cubicBezTo>
                    <a:lnTo>
                      <a:pt x="143272" y="1440334"/>
                    </a:lnTo>
                    <a:lnTo>
                      <a:pt x="113755" y="1391747"/>
                    </a:lnTo>
                    <a:cubicBezTo>
                      <a:pt x="41208" y="1258202"/>
                      <a:pt x="0" y="1105162"/>
                      <a:pt x="0" y="942497"/>
                    </a:cubicBezTo>
                    <a:cubicBezTo>
                      <a:pt x="0" y="421970"/>
                      <a:pt x="421970" y="0"/>
                      <a:pt x="942497" y="0"/>
                    </a:cubicBezTo>
                    <a:close/>
                  </a:path>
                </a:pathLst>
              </a:custGeom>
              <a:gradFill>
                <a:gsLst>
                  <a:gs pos="100000">
                    <a:schemeClr val="bg1">
                      <a:alpha val="58000"/>
                    </a:schemeClr>
                  </a:gs>
                  <a:gs pos="0">
                    <a:schemeClr val="tx1">
                      <a:alpha val="0"/>
                    </a:schemeClr>
                  </a:gs>
                </a:gsLst>
                <a:lin ang="189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6157" name="TextBox 35"/>
            <p:cNvSpPr txBox="1"/>
            <p:nvPr/>
          </p:nvSpPr>
          <p:spPr>
            <a:xfrm>
              <a:off x="7647159" y="1768026"/>
              <a:ext cx="4242304" cy="306321"/>
            </a:xfrm>
            <a:prstGeom prst="rect">
              <a:avLst/>
            </a:prstGeom>
            <a:noFill/>
            <a:ln w="9525">
              <a:noFill/>
            </a:ln>
          </p:spPr>
          <p:txBody>
            <a:bodyPr>
              <a:spAutoFit/>
            </a:bodyPr>
            <a:p>
              <a:pPr algn="just" eaLnBrk="1" hangingPunct="1"/>
              <a:r>
                <a:rPr lang="en-US" altLang="zh-CN" sz="1400" dirty="0">
                  <a:solidFill>
                    <a:schemeClr val="bg1"/>
                  </a:solidFill>
                  <a:latin typeface="Microsoft YaHei" panose="020B0503020204020204" pitchFamily="34" charset="-122"/>
                  <a:ea typeface="Microsoft YaHei" panose="020B0503020204020204" pitchFamily="34" charset="-122"/>
                </a:rPr>
                <a:t>INTRODUCTION</a:t>
              </a:r>
              <a:endParaRPr lang="en-US" altLang="zh-CN" sz="1400" dirty="0">
                <a:solidFill>
                  <a:schemeClr val="bg1"/>
                </a:solidFill>
                <a:latin typeface="Microsoft YaHei" panose="020B0503020204020204" pitchFamily="34" charset="-122"/>
                <a:ea typeface="Microsoft YaHei" panose="020B0503020204020204" pitchFamily="34" charset="-122"/>
              </a:endParaRPr>
            </a:p>
          </p:txBody>
        </p:sp>
      </p:grpSp>
    </p:spTree>
  </p:cSld>
  <p:clrMapOvr>
    <a:masterClrMapping/>
  </p:clrMapOvr>
  <p:transition spd="slow" advClick="0" advTm="3000">
    <p:wipe/>
  </p:transition>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94000">
              <a:schemeClr val="tx1">
                <a:lumMod val="95000"/>
                <a:lumOff val="5000"/>
              </a:schemeClr>
            </a:gs>
            <a:gs pos="0">
              <a:schemeClr val="tx1">
                <a:lumMod val="65000"/>
                <a:lumOff val="35000"/>
              </a:schemeClr>
            </a:gs>
          </a:gsLst>
          <a:path path="circle">
            <a:fillToRect l="50000" t="50000" r="50000" b="50000"/>
          </a:path>
          <a:tileRect/>
        </a:gradFill>
        <a:effectLst/>
      </p:bgPr>
    </p:bg>
    <p:spTree>
      <p:nvGrpSpPr>
        <p:cNvPr id="1" name=""/>
        <p:cNvGrpSpPr/>
        <p:nvPr/>
      </p:nvGrpSpPr>
      <p:grpSpPr/>
      <p:sp>
        <p:nvSpPr>
          <p:cNvPr id="6146" name="文本框 1"/>
          <p:cNvSpPr txBox="1"/>
          <p:nvPr/>
        </p:nvSpPr>
        <p:spPr>
          <a:xfrm>
            <a:off x="347663" y="679450"/>
            <a:ext cx="2794000" cy="460375"/>
          </a:xfrm>
          <a:prstGeom prst="rect">
            <a:avLst/>
          </a:prstGeom>
          <a:noFill/>
          <a:ln w="9525">
            <a:noFill/>
          </a:ln>
        </p:spPr>
        <p:txBody>
          <a:bodyPr>
            <a:spAutoFit/>
          </a:bodyPr>
          <a:p>
            <a:pPr eaLnBrk="1" hangingPunct="1"/>
            <a:r>
              <a:rPr lang="en-US" altLang="zh-CN" sz="2400" b="1" dirty="0">
                <a:solidFill>
                  <a:schemeClr val="bg1"/>
                </a:solidFill>
                <a:latin typeface="Microsoft YaHei" panose="020B0503020204020204" pitchFamily="34" charset="-122"/>
                <a:ea typeface="Microsoft YaHei" panose="020B0503020204020204" pitchFamily="34" charset="-122"/>
              </a:rPr>
              <a:t>CONTENTS :</a:t>
            </a:r>
            <a:endParaRPr lang="en-US" altLang="zh-CN" sz="2400" b="1" dirty="0">
              <a:solidFill>
                <a:schemeClr val="bg1"/>
              </a:solidFill>
              <a:latin typeface="Microsoft YaHei" panose="020B0503020204020204" pitchFamily="34" charset="-122"/>
              <a:ea typeface="Microsoft YaHei" panose="020B0503020204020204" pitchFamily="34" charset="-122"/>
            </a:endParaRPr>
          </a:p>
        </p:txBody>
      </p:sp>
      <p:grpSp>
        <p:nvGrpSpPr>
          <p:cNvPr id="6147" name="组合 8"/>
          <p:cNvGrpSpPr/>
          <p:nvPr/>
        </p:nvGrpSpPr>
        <p:grpSpPr>
          <a:xfrm>
            <a:off x="2481263" y="1728788"/>
            <a:ext cx="1873250" cy="1736725"/>
            <a:chOff x="2464663" y="1763067"/>
            <a:chExt cx="1872286" cy="1736418"/>
          </a:xfrm>
        </p:grpSpPr>
        <p:grpSp>
          <p:nvGrpSpPr>
            <p:cNvPr id="6212" name="组合 9"/>
            <p:cNvGrpSpPr/>
            <p:nvPr/>
          </p:nvGrpSpPr>
          <p:grpSpPr>
            <a:xfrm>
              <a:off x="2464663" y="1763067"/>
              <a:ext cx="1872286" cy="1736418"/>
              <a:chOff x="2391511" y="1973379"/>
              <a:chExt cx="1872286" cy="1736418"/>
            </a:xfrm>
          </p:grpSpPr>
          <p:sp>
            <p:nvSpPr>
              <p:cNvPr id="12" name="六边形 1"/>
              <p:cNvSpPr/>
              <p:nvPr/>
            </p:nvSpPr>
            <p:spPr>
              <a:xfrm>
                <a:off x="2391511" y="1973379"/>
                <a:ext cx="1872286" cy="1736418"/>
              </a:xfrm>
              <a:custGeom>
                <a:avLst/>
                <a:gdLst>
                  <a:gd name="connsiteX0" fmla="*/ 0 w 355600"/>
                  <a:gd name="connsiteY0" fmla="*/ 111454 h 222907"/>
                  <a:gd name="connsiteX1" fmla="*/ 55727 w 355600"/>
                  <a:gd name="connsiteY1" fmla="*/ 0 h 222907"/>
                  <a:gd name="connsiteX2" fmla="*/ 299873 w 355600"/>
                  <a:gd name="connsiteY2" fmla="*/ 0 h 222907"/>
                  <a:gd name="connsiteX3" fmla="*/ 355600 w 355600"/>
                  <a:gd name="connsiteY3" fmla="*/ 111454 h 222907"/>
                  <a:gd name="connsiteX4" fmla="*/ 299873 w 355600"/>
                  <a:gd name="connsiteY4" fmla="*/ 222907 h 222907"/>
                  <a:gd name="connsiteX5" fmla="*/ 55727 w 355600"/>
                  <a:gd name="connsiteY5" fmla="*/ 222907 h 222907"/>
                  <a:gd name="connsiteX6" fmla="*/ 0 w 355600"/>
                  <a:gd name="connsiteY6" fmla="*/ 111454 h 222907"/>
                  <a:gd name="connsiteX0-1" fmla="*/ 0 w 355600"/>
                  <a:gd name="connsiteY0-2" fmla="*/ 111454 h 1731667"/>
                  <a:gd name="connsiteX1-3" fmla="*/ 55727 w 355600"/>
                  <a:gd name="connsiteY1-4" fmla="*/ 0 h 1731667"/>
                  <a:gd name="connsiteX2-5" fmla="*/ 299873 w 355600"/>
                  <a:gd name="connsiteY2-6" fmla="*/ 0 h 1731667"/>
                  <a:gd name="connsiteX3-7" fmla="*/ 355600 w 355600"/>
                  <a:gd name="connsiteY3-8" fmla="*/ 111454 h 1731667"/>
                  <a:gd name="connsiteX4-9" fmla="*/ 299873 w 355600"/>
                  <a:gd name="connsiteY4-10" fmla="*/ 222907 h 1731667"/>
                  <a:gd name="connsiteX5-11" fmla="*/ 228447 w 355600"/>
                  <a:gd name="connsiteY5-12" fmla="*/ 1731667 h 1731667"/>
                  <a:gd name="connsiteX6-13" fmla="*/ 0 w 355600"/>
                  <a:gd name="connsiteY6-14" fmla="*/ 111454 h 1731667"/>
                  <a:gd name="connsiteX0-15" fmla="*/ 0 w 355600"/>
                  <a:gd name="connsiteY0-16" fmla="*/ 111454 h 1627527"/>
                  <a:gd name="connsiteX1-17" fmla="*/ 55727 w 355600"/>
                  <a:gd name="connsiteY1-18" fmla="*/ 0 h 1627527"/>
                  <a:gd name="connsiteX2-19" fmla="*/ 299873 w 355600"/>
                  <a:gd name="connsiteY2-20" fmla="*/ 0 h 1627527"/>
                  <a:gd name="connsiteX3-21" fmla="*/ 355600 w 355600"/>
                  <a:gd name="connsiteY3-22" fmla="*/ 111454 h 1627527"/>
                  <a:gd name="connsiteX4-23" fmla="*/ 299873 w 355600"/>
                  <a:gd name="connsiteY4-24" fmla="*/ 222907 h 1627527"/>
                  <a:gd name="connsiteX5-25" fmla="*/ 230987 w 355600"/>
                  <a:gd name="connsiteY5-26" fmla="*/ 1627527 h 1627527"/>
                  <a:gd name="connsiteX6-27" fmla="*/ 0 w 355600"/>
                  <a:gd name="connsiteY6-28" fmla="*/ 111454 h 1627527"/>
                  <a:gd name="connsiteX0-29" fmla="*/ 0 w 355600"/>
                  <a:gd name="connsiteY0-30" fmla="*/ 111454 h 1729127"/>
                  <a:gd name="connsiteX1-31" fmla="*/ 55727 w 355600"/>
                  <a:gd name="connsiteY1-32" fmla="*/ 0 h 1729127"/>
                  <a:gd name="connsiteX2-33" fmla="*/ 299873 w 355600"/>
                  <a:gd name="connsiteY2-34" fmla="*/ 0 h 1729127"/>
                  <a:gd name="connsiteX3-35" fmla="*/ 355600 w 355600"/>
                  <a:gd name="connsiteY3-36" fmla="*/ 111454 h 1729127"/>
                  <a:gd name="connsiteX4-37" fmla="*/ 299873 w 355600"/>
                  <a:gd name="connsiteY4-38" fmla="*/ 222907 h 1729127"/>
                  <a:gd name="connsiteX5-39" fmla="*/ 230987 w 355600"/>
                  <a:gd name="connsiteY5-40" fmla="*/ 1729127 h 1729127"/>
                  <a:gd name="connsiteX6-41" fmla="*/ 0 w 355600"/>
                  <a:gd name="connsiteY6-42" fmla="*/ 111454 h 1729127"/>
                  <a:gd name="connsiteX0-43" fmla="*/ 0 w 355600"/>
                  <a:gd name="connsiteY0-44" fmla="*/ 111454 h 1744367"/>
                  <a:gd name="connsiteX1-45" fmla="*/ 55727 w 355600"/>
                  <a:gd name="connsiteY1-46" fmla="*/ 0 h 1744367"/>
                  <a:gd name="connsiteX2-47" fmla="*/ 299873 w 355600"/>
                  <a:gd name="connsiteY2-48" fmla="*/ 0 h 1744367"/>
                  <a:gd name="connsiteX3-49" fmla="*/ 355600 w 355600"/>
                  <a:gd name="connsiteY3-50" fmla="*/ 111454 h 1744367"/>
                  <a:gd name="connsiteX4-51" fmla="*/ 299873 w 355600"/>
                  <a:gd name="connsiteY4-52" fmla="*/ 222907 h 1744367"/>
                  <a:gd name="connsiteX5-53" fmla="*/ 230987 w 355600"/>
                  <a:gd name="connsiteY5-54" fmla="*/ 1744367 h 1744367"/>
                  <a:gd name="connsiteX6-55" fmla="*/ 0 w 355600"/>
                  <a:gd name="connsiteY6-56" fmla="*/ 111454 h 1744367"/>
                  <a:gd name="connsiteX0-57" fmla="*/ 0 w 355600"/>
                  <a:gd name="connsiteY0-58" fmla="*/ 111454 h 1751987"/>
                  <a:gd name="connsiteX1-59" fmla="*/ 55727 w 355600"/>
                  <a:gd name="connsiteY1-60" fmla="*/ 0 h 1751987"/>
                  <a:gd name="connsiteX2-61" fmla="*/ 299873 w 355600"/>
                  <a:gd name="connsiteY2-62" fmla="*/ 0 h 1751987"/>
                  <a:gd name="connsiteX3-63" fmla="*/ 355600 w 355600"/>
                  <a:gd name="connsiteY3-64" fmla="*/ 111454 h 1751987"/>
                  <a:gd name="connsiteX4-65" fmla="*/ 299873 w 355600"/>
                  <a:gd name="connsiteY4-66" fmla="*/ 222907 h 1751987"/>
                  <a:gd name="connsiteX5-67" fmla="*/ 232892 w 355600"/>
                  <a:gd name="connsiteY5-68" fmla="*/ 1751987 h 1751987"/>
                  <a:gd name="connsiteX6-69" fmla="*/ 0 w 355600"/>
                  <a:gd name="connsiteY6-70" fmla="*/ 111454 h 1751987"/>
                  <a:gd name="connsiteX0-71" fmla="*/ 0 w 355600"/>
                  <a:gd name="connsiteY0-72" fmla="*/ 111454 h 1738652"/>
                  <a:gd name="connsiteX1-73" fmla="*/ 55727 w 355600"/>
                  <a:gd name="connsiteY1-74" fmla="*/ 0 h 1738652"/>
                  <a:gd name="connsiteX2-75" fmla="*/ 299873 w 355600"/>
                  <a:gd name="connsiteY2-76" fmla="*/ 0 h 1738652"/>
                  <a:gd name="connsiteX3-77" fmla="*/ 355600 w 355600"/>
                  <a:gd name="connsiteY3-78" fmla="*/ 111454 h 1738652"/>
                  <a:gd name="connsiteX4-79" fmla="*/ 299873 w 355600"/>
                  <a:gd name="connsiteY4-80" fmla="*/ 222907 h 1738652"/>
                  <a:gd name="connsiteX5-81" fmla="*/ 234797 w 355600"/>
                  <a:gd name="connsiteY5-82" fmla="*/ 1738652 h 1738652"/>
                  <a:gd name="connsiteX6-83" fmla="*/ 0 w 355600"/>
                  <a:gd name="connsiteY6-84" fmla="*/ 111454 h 1738652"/>
                  <a:gd name="connsiteX0-85" fmla="*/ 0 w 1171093"/>
                  <a:gd name="connsiteY0-86" fmla="*/ 111454 h 1738652"/>
                  <a:gd name="connsiteX1-87" fmla="*/ 55727 w 1171093"/>
                  <a:gd name="connsiteY1-88" fmla="*/ 0 h 1738652"/>
                  <a:gd name="connsiteX2-89" fmla="*/ 299873 w 1171093"/>
                  <a:gd name="connsiteY2-90" fmla="*/ 0 h 1738652"/>
                  <a:gd name="connsiteX3-91" fmla="*/ 355600 w 1171093"/>
                  <a:gd name="connsiteY3-92" fmla="*/ 111454 h 1738652"/>
                  <a:gd name="connsiteX4-93" fmla="*/ 1171093 w 1171093"/>
                  <a:gd name="connsiteY4-94" fmla="*/ 779167 h 1738652"/>
                  <a:gd name="connsiteX5-95" fmla="*/ 234797 w 1171093"/>
                  <a:gd name="connsiteY5-96" fmla="*/ 1738652 h 1738652"/>
                  <a:gd name="connsiteX6-97" fmla="*/ 0 w 1171093"/>
                  <a:gd name="connsiteY6-98" fmla="*/ 111454 h 1738652"/>
                  <a:gd name="connsiteX0-99" fmla="*/ 0 w 1171093"/>
                  <a:gd name="connsiteY0-100" fmla="*/ 111454 h 1738652"/>
                  <a:gd name="connsiteX1-101" fmla="*/ 55727 w 1171093"/>
                  <a:gd name="connsiteY1-102" fmla="*/ 0 h 1738652"/>
                  <a:gd name="connsiteX2-103" fmla="*/ 299873 w 1171093"/>
                  <a:gd name="connsiteY2-104" fmla="*/ 0 h 1738652"/>
                  <a:gd name="connsiteX3-105" fmla="*/ 1170940 w 1171093"/>
                  <a:gd name="connsiteY3-106" fmla="*/ 2234 h 1738652"/>
                  <a:gd name="connsiteX4-107" fmla="*/ 1171093 w 1171093"/>
                  <a:gd name="connsiteY4-108" fmla="*/ 779167 h 1738652"/>
                  <a:gd name="connsiteX5-109" fmla="*/ 234797 w 1171093"/>
                  <a:gd name="connsiteY5-110" fmla="*/ 1738652 h 1738652"/>
                  <a:gd name="connsiteX6-111" fmla="*/ 0 w 1171093"/>
                  <a:gd name="connsiteY6-112" fmla="*/ 111454 h 1738652"/>
                  <a:gd name="connsiteX0-113" fmla="*/ 0 w 1872133"/>
                  <a:gd name="connsiteY0-114" fmla="*/ 782014 h 1738652"/>
                  <a:gd name="connsiteX1-115" fmla="*/ 756767 w 1872133"/>
                  <a:gd name="connsiteY1-116" fmla="*/ 0 h 1738652"/>
                  <a:gd name="connsiteX2-117" fmla="*/ 1000913 w 1872133"/>
                  <a:gd name="connsiteY2-118" fmla="*/ 0 h 1738652"/>
                  <a:gd name="connsiteX3-119" fmla="*/ 1871980 w 1872133"/>
                  <a:gd name="connsiteY3-120" fmla="*/ 2234 h 1738652"/>
                  <a:gd name="connsiteX4-121" fmla="*/ 1872133 w 1872133"/>
                  <a:gd name="connsiteY4-122" fmla="*/ 779167 h 1738652"/>
                  <a:gd name="connsiteX5-123" fmla="*/ 935837 w 1872133"/>
                  <a:gd name="connsiteY5-124" fmla="*/ 1738652 h 1738652"/>
                  <a:gd name="connsiteX6-125" fmla="*/ 0 w 1872133"/>
                  <a:gd name="connsiteY6-126" fmla="*/ 782014 h 1738652"/>
                  <a:gd name="connsiteX0-127" fmla="*/ 153 w 1872286"/>
                  <a:gd name="connsiteY0-128" fmla="*/ 782014 h 1738652"/>
                  <a:gd name="connsiteX1-129" fmla="*/ 0 w 1872286"/>
                  <a:gd name="connsiteY1-130" fmla="*/ 2540 h 1738652"/>
                  <a:gd name="connsiteX2-131" fmla="*/ 1001066 w 1872286"/>
                  <a:gd name="connsiteY2-132" fmla="*/ 0 h 1738652"/>
                  <a:gd name="connsiteX3-133" fmla="*/ 1872133 w 1872286"/>
                  <a:gd name="connsiteY3-134" fmla="*/ 2234 h 1738652"/>
                  <a:gd name="connsiteX4-135" fmla="*/ 1872286 w 1872286"/>
                  <a:gd name="connsiteY4-136" fmla="*/ 779167 h 1738652"/>
                  <a:gd name="connsiteX5-137" fmla="*/ 935990 w 1872286"/>
                  <a:gd name="connsiteY5-138" fmla="*/ 1738652 h 1738652"/>
                  <a:gd name="connsiteX6-139" fmla="*/ 153 w 1872286"/>
                  <a:gd name="connsiteY6-140" fmla="*/ 782014 h 1738652"/>
                  <a:gd name="connsiteX0-141" fmla="*/ 153 w 1872286"/>
                  <a:gd name="connsiteY0-142" fmla="*/ 779780 h 1736418"/>
                  <a:gd name="connsiteX1-143" fmla="*/ 0 w 1872286"/>
                  <a:gd name="connsiteY1-144" fmla="*/ 306 h 1736418"/>
                  <a:gd name="connsiteX2-145" fmla="*/ 937566 w 1872286"/>
                  <a:gd name="connsiteY2-146" fmla="*/ 574346 h 1736418"/>
                  <a:gd name="connsiteX3-147" fmla="*/ 1872133 w 1872286"/>
                  <a:gd name="connsiteY3-148" fmla="*/ 0 h 1736418"/>
                  <a:gd name="connsiteX4-149" fmla="*/ 1872286 w 1872286"/>
                  <a:gd name="connsiteY4-150" fmla="*/ 776933 h 1736418"/>
                  <a:gd name="connsiteX5-151" fmla="*/ 935990 w 1872286"/>
                  <a:gd name="connsiteY5-152" fmla="*/ 1736418 h 1736418"/>
                  <a:gd name="connsiteX6-153" fmla="*/ 153 w 1872286"/>
                  <a:gd name="connsiteY6-154" fmla="*/ 779780 h 173641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872286" h="1736418">
                    <a:moveTo>
                      <a:pt x="153" y="779780"/>
                    </a:moveTo>
                    <a:lnTo>
                      <a:pt x="0" y="306"/>
                    </a:lnTo>
                    <a:lnTo>
                      <a:pt x="937566" y="574346"/>
                    </a:lnTo>
                    <a:lnTo>
                      <a:pt x="1872133" y="0"/>
                    </a:lnTo>
                    <a:lnTo>
                      <a:pt x="1872286" y="776933"/>
                    </a:lnTo>
                    <a:lnTo>
                      <a:pt x="935990" y="1736418"/>
                    </a:lnTo>
                    <a:lnTo>
                      <a:pt x="153" y="779780"/>
                    </a:lnTo>
                    <a:close/>
                  </a:path>
                </a:pathLst>
              </a:custGeom>
              <a:noFill/>
              <a:ln w="28575">
                <a:gradFill>
                  <a:gsLst>
                    <a:gs pos="100000">
                      <a:srgbClr val="858585">
                        <a:alpha val="42000"/>
                      </a:srgbClr>
                    </a:gs>
                    <a:gs pos="0">
                      <a:schemeClr val="tx1">
                        <a:alpha val="30000"/>
                      </a:schemeClr>
                    </a:gs>
                    <a:gs pos="48000">
                      <a:schemeClr val="bg1"/>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3" name="任意多边形 12"/>
              <p:cNvSpPr/>
              <p:nvPr/>
            </p:nvSpPr>
            <p:spPr>
              <a:xfrm>
                <a:off x="2746029" y="2927917"/>
                <a:ext cx="1163249" cy="768780"/>
              </a:xfrm>
              <a:custGeom>
                <a:avLst/>
                <a:gdLst>
                  <a:gd name="connsiteX0" fmla="*/ 576466 w 1163249"/>
                  <a:gd name="connsiteY0" fmla="*/ 0 h 768780"/>
                  <a:gd name="connsiteX1" fmla="*/ 1084081 w 1163249"/>
                  <a:gd name="connsiteY1" fmla="*/ 128533 h 768780"/>
                  <a:gd name="connsiteX2" fmla="*/ 1163249 w 1163249"/>
                  <a:gd name="connsiteY2" fmla="*/ 176628 h 768780"/>
                  <a:gd name="connsiteX3" fmla="*/ 585408 w 1163249"/>
                  <a:gd name="connsiteY3" fmla="*/ 768780 h 768780"/>
                  <a:gd name="connsiteX4" fmla="*/ 0 w 1163249"/>
                  <a:gd name="connsiteY4" fmla="*/ 170360 h 768780"/>
                  <a:gd name="connsiteX5" fmla="*/ 68851 w 1163249"/>
                  <a:gd name="connsiteY5" fmla="*/ 128533 h 768780"/>
                  <a:gd name="connsiteX6" fmla="*/ 576466 w 1163249"/>
                  <a:gd name="connsiteY6" fmla="*/ 0 h 768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63249" h="768780">
                    <a:moveTo>
                      <a:pt x="576466" y="0"/>
                    </a:moveTo>
                    <a:cubicBezTo>
                      <a:pt x="760264" y="0"/>
                      <a:pt x="933186" y="46562"/>
                      <a:pt x="1084081" y="128533"/>
                    </a:cubicBezTo>
                    <a:lnTo>
                      <a:pt x="1163249" y="176628"/>
                    </a:lnTo>
                    <a:lnTo>
                      <a:pt x="585408" y="768780"/>
                    </a:lnTo>
                    <a:lnTo>
                      <a:pt x="0" y="170360"/>
                    </a:lnTo>
                    <a:lnTo>
                      <a:pt x="68851" y="128533"/>
                    </a:lnTo>
                    <a:cubicBezTo>
                      <a:pt x="219746" y="46562"/>
                      <a:pt x="392669" y="0"/>
                      <a:pt x="576466" y="0"/>
                    </a:cubicBezTo>
                    <a:close/>
                  </a:path>
                </a:pathLst>
              </a:custGeom>
              <a:gradFill>
                <a:gsLst>
                  <a:gs pos="100000">
                    <a:schemeClr val="bg1">
                      <a:alpha val="58000"/>
                    </a:schemeClr>
                  </a:gs>
                  <a:gs pos="0">
                    <a:schemeClr val="tx1">
                      <a:alpha val="0"/>
                    </a:schemeClr>
                  </a:gs>
                </a:gsLst>
                <a:lin ang="189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6213" name="文本框 10"/>
            <p:cNvSpPr txBox="1"/>
            <p:nvPr/>
          </p:nvSpPr>
          <p:spPr>
            <a:xfrm>
              <a:off x="3089761" y="2770426"/>
              <a:ext cx="787068" cy="521878"/>
            </a:xfrm>
            <a:prstGeom prst="rect">
              <a:avLst/>
            </a:prstGeom>
            <a:noFill/>
            <a:ln w="9525">
              <a:noFill/>
            </a:ln>
          </p:spPr>
          <p:txBody>
            <a:bodyPr>
              <a:spAutoFit/>
            </a:bodyPr>
            <a:p>
              <a:pPr eaLnBrk="1" hangingPunct="1"/>
              <a:r>
                <a:rPr lang="en-US" altLang="zh-CN" sz="2800" b="1" dirty="0">
                  <a:solidFill>
                    <a:schemeClr val="bg1"/>
                  </a:solidFill>
                  <a:latin typeface="Microsoft YaHei" panose="020B0503020204020204" pitchFamily="34" charset="-122"/>
                  <a:ea typeface="Microsoft YaHei" panose="020B0503020204020204" pitchFamily="34" charset="-122"/>
                </a:rPr>
                <a:t>06</a:t>
              </a:r>
              <a:endParaRPr lang="zh-CN" altLang="en-US" sz="2800" b="1" dirty="0">
                <a:solidFill>
                  <a:schemeClr val="bg1"/>
                </a:solidFill>
                <a:latin typeface="Microsoft YaHei" panose="020B0503020204020204" pitchFamily="34" charset="-122"/>
                <a:ea typeface="Microsoft YaHei" panose="020B0503020204020204" pitchFamily="34" charset="-122"/>
              </a:endParaRPr>
            </a:p>
          </p:txBody>
        </p:sp>
      </p:grpSp>
      <p:grpSp>
        <p:nvGrpSpPr>
          <p:cNvPr id="6148" name="组合 13"/>
          <p:cNvGrpSpPr/>
          <p:nvPr/>
        </p:nvGrpSpPr>
        <p:grpSpPr>
          <a:xfrm>
            <a:off x="3489325" y="2697163"/>
            <a:ext cx="1735138" cy="1871662"/>
            <a:chOff x="3471563" y="2730705"/>
            <a:chExt cx="1736418" cy="1872286"/>
          </a:xfrm>
        </p:grpSpPr>
        <p:grpSp>
          <p:nvGrpSpPr>
            <p:cNvPr id="6204" name="组合 14"/>
            <p:cNvGrpSpPr/>
            <p:nvPr/>
          </p:nvGrpSpPr>
          <p:grpSpPr>
            <a:xfrm>
              <a:off x="3471563" y="2730705"/>
              <a:ext cx="1736418" cy="1872286"/>
              <a:chOff x="3398411" y="2941017"/>
              <a:chExt cx="1736418" cy="1872286"/>
            </a:xfrm>
          </p:grpSpPr>
          <p:sp>
            <p:nvSpPr>
              <p:cNvPr id="17" name="六边形 1"/>
              <p:cNvSpPr/>
              <p:nvPr/>
            </p:nvSpPr>
            <p:spPr>
              <a:xfrm rot="5400000">
                <a:off x="3330477" y="3008951"/>
                <a:ext cx="1872286" cy="1736418"/>
              </a:xfrm>
              <a:custGeom>
                <a:avLst/>
                <a:gdLst>
                  <a:gd name="connsiteX0" fmla="*/ 0 w 355600"/>
                  <a:gd name="connsiteY0" fmla="*/ 111454 h 222907"/>
                  <a:gd name="connsiteX1" fmla="*/ 55727 w 355600"/>
                  <a:gd name="connsiteY1" fmla="*/ 0 h 222907"/>
                  <a:gd name="connsiteX2" fmla="*/ 299873 w 355600"/>
                  <a:gd name="connsiteY2" fmla="*/ 0 h 222907"/>
                  <a:gd name="connsiteX3" fmla="*/ 355600 w 355600"/>
                  <a:gd name="connsiteY3" fmla="*/ 111454 h 222907"/>
                  <a:gd name="connsiteX4" fmla="*/ 299873 w 355600"/>
                  <a:gd name="connsiteY4" fmla="*/ 222907 h 222907"/>
                  <a:gd name="connsiteX5" fmla="*/ 55727 w 355600"/>
                  <a:gd name="connsiteY5" fmla="*/ 222907 h 222907"/>
                  <a:gd name="connsiteX6" fmla="*/ 0 w 355600"/>
                  <a:gd name="connsiteY6" fmla="*/ 111454 h 222907"/>
                  <a:gd name="connsiteX0-1" fmla="*/ 0 w 355600"/>
                  <a:gd name="connsiteY0-2" fmla="*/ 111454 h 1731667"/>
                  <a:gd name="connsiteX1-3" fmla="*/ 55727 w 355600"/>
                  <a:gd name="connsiteY1-4" fmla="*/ 0 h 1731667"/>
                  <a:gd name="connsiteX2-5" fmla="*/ 299873 w 355600"/>
                  <a:gd name="connsiteY2-6" fmla="*/ 0 h 1731667"/>
                  <a:gd name="connsiteX3-7" fmla="*/ 355600 w 355600"/>
                  <a:gd name="connsiteY3-8" fmla="*/ 111454 h 1731667"/>
                  <a:gd name="connsiteX4-9" fmla="*/ 299873 w 355600"/>
                  <a:gd name="connsiteY4-10" fmla="*/ 222907 h 1731667"/>
                  <a:gd name="connsiteX5-11" fmla="*/ 228447 w 355600"/>
                  <a:gd name="connsiteY5-12" fmla="*/ 1731667 h 1731667"/>
                  <a:gd name="connsiteX6-13" fmla="*/ 0 w 355600"/>
                  <a:gd name="connsiteY6-14" fmla="*/ 111454 h 1731667"/>
                  <a:gd name="connsiteX0-15" fmla="*/ 0 w 355600"/>
                  <a:gd name="connsiteY0-16" fmla="*/ 111454 h 1627527"/>
                  <a:gd name="connsiteX1-17" fmla="*/ 55727 w 355600"/>
                  <a:gd name="connsiteY1-18" fmla="*/ 0 h 1627527"/>
                  <a:gd name="connsiteX2-19" fmla="*/ 299873 w 355600"/>
                  <a:gd name="connsiteY2-20" fmla="*/ 0 h 1627527"/>
                  <a:gd name="connsiteX3-21" fmla="*/ 355600 w 355600"/>
                  <a:gd name="connsiteY3-22" fmla="*/ 111454 h 1627527"/>
                  <a:gd name="connsiteX4-23" fmla="*/ 299873 w 355600"/>
                  <a:gd name="connsiteY4-24" fmla="*/ 222907 h 1627527"/>
                  <a:gd name="connsiteX5-25" fmla="*/ 230987 w 355600"/>
                  <a:gd name="connsiteY5-26" fmla="*/ 1627527 h 1627527"/>
                  <a:gd name="connsiteX6-27" fmla="*/ 0 w 355600"/>
                  <a:gd name="connsiteY6-28" fmla="*/ 111454 h 1627527"/>
                  <a:gd name="connsiteX0-29" fmla="*/ 0 w 355600"/>
                  <a:gd name="connsiteY0-30" fmla="*/ 111454 h 1729127"/>
                  <a:gd name="connsiteX1-31" fmla="*/ 55727 w 355600"/>
                  <a:gd name="connsiteY1-32" fmla="*/ 0 h 1729127"/>
                  <a:gd name="connsiteX2-33" fmla="*/ 299873 w 355600"/>
                  <a:gd name="connsiteY2-34" fmla="*/ 0 h 1729127"/>
                  <a:gd name="connsiteX3-35" fmla="*/ 355600 w 355600"/>
                  <a:gd name="connsiteY3-36" fmla="*/ 111454 h 1729127"/>
                  <a:gd name="connsiteX4-37" fmla="*/ 299873 w 355600"/>
                  <a:gd name="connsiteY4-38" fmla="*/ 222907 h 1729127"/>
                  <a:gd name="connsiteX5-39" fmla="*/ 230987 w 355600"/>
                  <a:gd name="connsiteY5-40" fmla="*/ 1729127 h 1729127"/>
                  <a:gd name="connsiteX6-41" fmla="*/ 0 w 355600"/>
                  <a:gd name="connsiteY6-42" fmla="*/ 111454 h 1729127"/>
                  <a:gd name="connsiteX0-43" fmla="*/ 0 w 355600"/>
                  <a:gd name="connsiteY0-44" fmla="*/ 111454 h 1744367"/>
                  <a:gd name="connsiteX1-45" fmla="*/ 55727 w 355600"/>
                  <a:gd name="connsiteY1-46" fmla="*/ 0 h 1744367"/>
                  <a:gd name="connsiteX2-47" fmla="*/ 299873 w 355600"/>
                  <a:gd name="connsiteY2-48" fmla="*/ 0 h 1744367"/>
                  <a:gd name="connsiteX3-49" fmla="*/ 355600 w 355600"/>
                  <a:gd name="connsiteY3-50" fmla="*/ 111454 h 1744367"/>
                  <a:gd name="connsiteX4-51" fmla="*/ 299873 w 355600"/>
                  <a:gd name="connsiteY4-52" fmla="*/ 222907 h 1744367"/>
                  <a:gd name="connsiteX5-53" fmla="*/ 230987 w 355600"/>
                  <a:gd name="connsiteY5-54" fmla="*/ 1744367 h 1744367"/>
                  <a:gd name="connsiteX6-55" fmla="*/ 0 w 355600"/>
                  <a:gd name="connsiteY6-56" fmla="*/ 111454 h 1744367"/>
                  <a:gd name="connsiteX0-57" fmla="*/ 0 w 355600"/>
                  <a:gd name="connsiteY0-58" fmla="*/ 111454 h 1751987"/>
                  <a:gd name="connsiteX1-59" fmla="*/ 55727 w 355600"/>
                  <a:gd name="connsiteY1-60" fmla="*/ 0 h 1751987"/>
                  <a:gd name="connsiteX2-61" fmla="*/ 299873 w 355600"/>
                  <a:gd name="connsiteY2-62" fmla="*/ 0 h 1751987"/>
                  <a:gd name="connsiteX3-63" fmla="*/ 355600 w 355600"/>
                  <a:gd name="connsiteY3-64" fmla="*/ 111454 h 1751987"/>
                  <a:gd name="connsiteX4-65" fmla="*/ 299873 w 355600"/>
                  <a:gd name="connsiteY4-66" fmla="*/ 222907 h 1751987"/>
                  <a:gd name="connsiteX5-67" fmla="*/ 232892 w 355600"/>
                  <a:gd name="connsiteY5-68" fmla="*/ 1751987 h 1751987"/>
                  <a:gd name="connsiteX6-69" fmla="*/ 0 w 355600"/>
                  <a:gd name="connsiteY6-70" fmla="*/ 111454 h 1751987"/>
                  <a:gd name="connsiteX0-71" fmla="*/ 0 w 355600"/>
                  <a:gd name="connsiteY0-72" fmla="*/ 111454 h 1738652"/>
                  <a:gd name="connsiteX1-73" fmla="*/ 55727 w 355600"/>
                  <a:gd name="connsiteY1-74" fmla="*/ 0 h 1738652"/>
                  <a:gd name="connsiteX2-75" fmla="*/ 299873 w 355600"/>
                  <a:gd name="connsiteY2-76" fmla="*/ 0 h 1738652"/>
                  <a:gd name="connsiteX3-77" fmla="*/ 355600 w 355600"/>
                  <a:gd name="connsiteY3-78" fmla="*/ 111454 h 1738652"/>
                  <a:gd name="connsiteX4-79" fmla="*/ 299873 w 355600"/>
                  <a:gd name="connsiteY4-80" fmla="*/ 222907 h 1738652"/>
                  <a:gd name="connsiteX5-81" fmla="*/ 234797 w 355600"/>
                  <a:gd name="connsiteY5-82" fmla="*/ 1738652 h 1738652"/>
                  <a:gd name="connsiteX6-83" fmla="*/ 0 w 355600"/>
                  <a:gd name="connsiteY6-84" fmla="*/ 111454 h 1738652"/>
                  <a:gd name="connsiteX0-85" fmla="*/ 0 w 1171093"/>
                  <a:gd name="connsiteY0-86" fmla="*/ 111454 h 1738652"/>
                  <a:gd name="connsiteX1-87" fmla="*/ 55727 w 1171093"/>
                  <a:gd name="connsiteY1-88" fmla="*/ 0 h 1738652"/>
                  <a:gd name="connsiteX2-89" fmla="*/ 299873 w 1171093"/>
                  <a:gd name="connsiteY2-90" fmla="*/ 0 h 1738652"/>
                  <a:gd name="connsiteX3-91" fmla="*/ 355600 w 1171093"/>
                  <a:gd name="connsiteY3-92" fmla="*/ 111454 h 1738652"/>
                  <a:gd name="connsiteX4-93" fmla="*/ 1171093 w 1171093"/>
                  <a:gd name="connsiteY4-94" fmla="*/ 779167 h 1738652"/>
                  <a:gd name="connsiteX5-95" fmla="*/ 234797 w 1171093"/>
                  <a:gd name="connsiteY5-96" fmla="*/ 1738652 h 1738652"/>
                  <a:gd name="connsiteX6-97" fmla="*/ 0 w 1171093"/>
                  <a:gd name="connsiteY6-98" fmla="*/ 111454 h 1738652"/>
                  <a:gd name="connsiteX0-99" fmla="*/ 0 w 1171093"/>
                  <a:gd name="connsiteY0-100" fmla="*/ 111454 h 1738652"/>
                  <a:gd name="connsiteX1-101" fmla="*/ 55727 w 1171093"/>
                  <a:gd name="connsiteY1-102" fmla="*/ 0 h 1738652"/>
                  <a:gd name="connsiteX2-103" fmla="*/ 299873 w 1171093"/>
                  <a:gd name="connsiteY2-104" fmla="*/ 0 h 1738652"/>
                  <a:gd name="connsiteX3-105" fmla="*/ 1170940 w 1171093"/>
                  <a:gd name="connsiteY3-106" fmla="*/ 2234 h 1738652"/>
                  <a:gd name="connsiteX4-107" fmla="*/ 1171093 w 1171093"/>
                  <a:gd name="connsiteY4-108" fmla="*/ 779167 h 1738652"/>
                  <a:gd name="connsiteX5-109" fmla="*/ 234797 w 1171093"/>
                  <a:gd name="connsiteY5-110" fmla="*/ 1738652 h 1738652"/>
                  <a:gd name="connsiteX6-111" fmla="*/ 0 w 1171093"/>
                  <a:gd name="connsiteY6-112" fmla="*/ 111454 h 1738652"/>
                  <a:gd name="connsiteX0-113" fmla="*/ 0 w 1872133"/>
                  <a:gd name="connsiteY0-114" fmla="*/ 782014 h 1738652"/>
                  <a:gd name="connsiteX1-115" fmla="*/ 756767 w 1872133"/>
                  <a:gd name="connsiteY1-116" fmla="*/ 0 h 1738652"/>
                  <a:gd name="connsiteX2-117" fmla="*/ 1000913 w 1872133"/>
                  <a:gd name="connsiteY2-118" fmla="*/ 0 h 1738652"/>
                  <a:gd name="connsiteX3-119" fmla="*/ 1871980 w 1872133"/>
                  <a:gd name="connsiteY3-120" fmla="*/ 2234 h 1738652"/>
                  <a:gd name="connsiteX4-121" fmla="*/ 1872133 w 1872133"/>
                  <a:gd name="connsiteY4-122" fmla="*/ 779167 h 1738652"/>
                  <a:gd name="connsiteX5-123" fmla="*/ 935837 w 1872133"/>
                  <a:gd name="connsiteY5-124" fmla="*/ 1738652 h 1738652"/>
                  <a:gd name="connsiteX6-125" fmla="*/ 0 w 1872133"/>
                  <a:gd name="connsiteY6-126" fmla="*/ 782014 h 1738652"/>
                  <a:gd name="connsiteX0-127" fmla="*/ 153 w 1872286"/>
                  <a:gd name="connsiteY0-128" fmla="*/ 782014 h 1738652"/>
                  <a:gd name="connsiteX1-129" fmla="*/ 0 w 1872286"/>
                  <a:gd name="connsiteY1-130" fmla="*/ 2540 h 1738652"/>
                  <a:gd name="connsiteX2-131" fmla="*/ 1001066 w 1872286"/>
                  <a:gd name="connsiteY2-132" fmla="*/ 0 h 1738652"/>
                  <a:gd name="connsiteX3-133" fmla="*/ 1872133 w 1872286"/>
                  <a:gd name="connsiteY3-134" fmla="*/ 2234 h 1738652"/>
                  <a:gd name="connsiteX4-135" fmla="*/ 1872286 w 1872286"/>
                  <a:gd name="connsiteY4-136" fmla="*/ 779167 h 1738652"/>
                  <a:gd name="connsiteX5-137" fmla="*/ 935990 w 1872286"/>
                  <a:gd name="connsiteY5-138" fmla="*/ 1738652 h 1738652"/>
                  <a:gd name="connsiteX6-139" fmla="*/ 153 w 1872286"/>
                  <a:gd name="connsiteY6-140" fmla="*/ 782014 h 1738652"/>
                  <a:gd name="connsiteX0-141" fmla="*/ 153 w 1872286"/>
                  <a:gd name="connsiteY0-142" fmla="*/ 779780 h 1736418"/>
                  <a:gd name="connsiteX1-143" fmla="*/ 0 w 1872286"/>
                  <a:gd name="connsiteY1-144" fmla="*/ 306 h 1736418"/>
                  <a:gd name="connsiteX2-145" fmla="*/ 937566 w 1872286"/>
                  <a:gd name="connsiteY2-146" fmla="*/ 574346 h 1736418"/>
                  <a:gd name="connsiteX3-147" fmla="*/ 1872133 w 1872286"/>
                  <a:gd name="connsiteY3-148" fmla="*/ 0 h 1736418"/>
                  <a:gd name="connsiteX4-149" fmla="*/ 1872286 w 1872286"/>
                  <a:gd name="connsiteY4-150" fmla="*/ 776933 h 1736418"/>
                  <a:gd name="connsiteX5-151" fmla="*/ 935990 w 1872286"/>
                  <a:gd name="connsiteY5-152" fmla="*/ 1736418 h 1736418"/>
                  <a:gd name="connsiteX6-153" fmla="*/ 153 w 1872286"/>
                  <a:gd name="connsiteY6-154" fmla="*/ 779780 h 173641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872286" h="1736418">
                    <a:moveTo>
                      <a:pt x="153" y="779780"/>
                    </a:moveTo>
                    <a:lnTo>
                      <a:pt x="0" y="306"/>
                    </a:lnTo>
                    <a:lnTo>
                      <a:pt x="937566" y="574346"/>
                    </a:lnTo>
                    <a:lnTo>
                      <a:pt x="1872133" y="0"/>
                    </a:lnTo>
                    <a:lnTo>
                      <a:pt x="1872286" y="776933"/>
                    </a:lnTo>
                    <a:lnTo>
                      <a:pt x="935990" y="1736418"/>
                    </a:lnTo>
                    <a:lnTo>
                      <a:pt x="153" y="779780"/>
                    </a:lnTo>
                    <a:close/>
                  </a:path>
                </a:pathLst>
              </a:custGeom>
              <a:noFill/>
              <a:ln w="28575">
                <a:gradFill>
                  <a:gsLst>
                    <a:gs pos="100000">
                      <a:srgbClr val="858585">
                        <a:alpha val="42000"/>
                      </a:srgbClr>
                    </a:gs>
                    <a:gs pos="0">
                      <a:schemeClr val="tx1">
                        <a:alpha val="30000"/>
                      </a:schemeClr>
                    </a:gs>
                    <a:gs pos="48000">
                      <a:schemeClr val="bg1"/>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18" name="任意多边形 17"/>
              <p:cNvSpPr/>
              <p:nvPr/>
            </p:nvSpPr>
            <p:spPr>
              <a:xfrm>
                <a:off x="3403634" y="3242348"/>
                <a:ext cx="985091" cy="1399406"/>
              </a:xfrm>
              <a:custGeom>
                <a:avLst/>
                <a:gdLst>
                  <a:gd name="connsiteX0" fmla="*/ 654914 w 985091"/>
                  <a:gd name="connsiteY0" fmla="*/ 0 h 1399406"/>
                  <a:gd name="connsiteX1" fmla="*/ 673177 w 985091"/>
                  <a:gd name="connsiteY1" fmla="*/ 16598 h 1399406"/>
                  <a:gd name="connsiteX2" fmla="*/ 985091 w 985091"/>
                  <a:gd name="connsiteY2" fmla="*/ 769627 h 1399406"/>
                  <a:gd name="connsiteX3" fmla="*/ 803216 w 985091"/>
                  <a:gd name="connsiteY3" fmla="*/ 1365047 h 1399406"/>
                  <a:gd name="connsiteX4" fmla="*/ 777523 w 985091"/>
                  <a:gd name="connsiteY4" fmla="*/ 1399406 h 1399406"/>
                  <a:gd name="connsiteX5" fmla="*/ 0 w 985091"/>
                  <a:gd name="connsiteY5" fmla="*/ 640674 h 1399406"/>
                  <a:gd name="connsiteX6" fmla="*/ 654914 w 985091"/>
                  <a:gd name="connsiteY6" fmla="*/ 0 h 1399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85091" h="1399406">
                    <a:moveTo>
                      <a:pt x="654914" y="0"/>
                    </a:moveTo>
                    <a:lnTo>
                      <a:pt x="673177" y="16598"/>
                    </a:lnTo>
                    <a:cubicBezTo>
                      <a:pt x="865893" y="209315"/>
                      <a:pt x="985091" y="475551"/>
                      <a:pt x="985091" y="769627"/>
                    </a:cubicBezTo>
                    <a:cubicBezTo>
                      <a:pt x="985091" y="990184"/>
                      <a:pt x="918042" y="1195081"/>
                      <a:pt x="803216" y="1365047"/>
                    </a:cubicBezTo>
                    <a:lnTo>
                      <a:pt x="777523" y="1399406"/>
                    </a:lnTo>
                    <a:lnTo>
                      <a:pt x="0" y="640674"/>
                    </a:lnTo>
                    <a:lnTo>
                      <a:pt x="654914" y="0"/>
                    </a:lnTo>
                    <a:close/>
                  </a:path>
                </a:pathLst>
              </a:custGeom>
              <a:gradFill>
                <a:gsLst>
                  <a:gs pos="100000">
                    <a:schemeClr val="bg1">
                      <a:alpha val="58000"/>
                    </a:schemeClr>
                  </a:gs>
                  <a:gs pos="0">
                    <a:schemeClr val="tx1">
                      <a:alpha val="0"/>
                    </a:schemeClr>
                  </a:gs>
                </a:gsLst>
                <a:lin ang="189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6205" name="文本框 15"/>
            <p:cNvSpPr txBox="1"/>
            <p:nvPr/>
          </p:nvSpPr>
          <p:spPr>
            <a:xfrm>
              <a:off x="3732484" y="3400464"/>
              <a:ext cx="787068" cy="522144"/>
            </a:xfrm>
            <a:prstGeom prst="rect">
              <a:avLst/>
            </a:prstGeom>
            <a:noFill/>
            <a:ln w="9525">
              <a:noFill/>
            </a:ln>
          </p:spPr>
          <p:txBody>
            <a:bodyPr>
              <a:spAutoFit/>
            </a:bodyPr>
            <a:p>
              <a:pPr eaLnBrk="1" hangingPunct="1"/>
              <a:r>
                <a:rPr lang="en-US" altLang="zh-CN" sz="2800" b="1" dirty="0">
                  <a:solidFill>
                    <a:schemeClr val="bg1"/>
                  </a:solidFill>
                  <a:latin typeface="Microsoft YaHei" panose="020B0503020204020204" pitchFamily="34" charset="-122"/>
                  <a:ea typeface="Microsoft YaHei" panose="020B0503020204020204" pitchFamily="34" charset="-122"/>
                </a:rPr>
                <a:t>07</a:t>
              </a:r>
              <a:endParaRPr lang="zh-CN" altLang="en-US" sz="2800" b="1" dirty="0">
                <a:solidFill>
                  <a:schemeClr val="bg1"/>
                </a:solidFill>
                <a:latin typeface="Microsoft YaHei" panose="020B0503020204020204" pitchFamily="34" charset="-122"/>
                <a:ea typeface="Microsoft YaHei" panose="020B0503020204020204" pitchFamily="34" charset="-122"/>
              </a:endParaRPr>
            </a:p>
          </p:txBody>
        </p:sp>
      </p:grpSp>
      <p:grpSp>
        <p:nvGrpSpPr>
          <p:cNvPr id="6149" name="组合 18"/>
          <p:cNvGrpSpPr/>
          <p:nvPr/>
        </p:nvGrpSpPr>
        <p:grpSpPr>
          <a:xfrm>
            <a:off x="2473325" y="3781425"/>
            <a:ext cx="1871663" cy="1736725"/>
            <a:chOff x="2455568" y="3815923"/>
            <a:chExt cx="1872286" cy="1736418"/>
          </a:xfrm>
        </p:grpSpPr>
        <p:grpSp>
          <p:nvGrpSpPr>
            <p:cNvPr id="6196" name="组合 19"/>
            <p:cNvGrpSpPr/>
            <p:nvPr/>
          </p:nvGrpSpPr>
          <p:grpSpPr>
            <a:xfrm>
              <a:off x="2455568" y="3815923"/>
              <a:ext cx="1872286" cy="1736418"/>
              <a:chOff x="2382416" y="4026235"/>
              <a:chExt cx="1872286" cy="1736418"/>
            </a:xfrm>
          </p:grpSpPr>
          <p:sp>
            <p:nvSpPr>
              <p:cNvPr id="22" name="六边形 1"/>
              <p:cNvSpPr/>
              <p:nvPr/>
            </p:nvSpPr>
            <p:spPr>
              <a:xfrm rot="10800000">
                <a:off x="2382416" y="4026235"/>
                <a:ext cx="1872286" cy="1736418"/>
              </a:xfrm>
              <a:custGeom>
                <a:avLst/>
                <a:gdLst>
                  <a:gd name="connsiteX0" fmla="*/ 0 w 355600"/>
                  <a:gd name="connsiteY0" fmla="*/ 111454 h 222907"/>
                  <a:gd name="connsiteX1" fmla="*/ 55727 w 355600"/>
                  <a:gd name="connsiteY1" fmla="*/ 0 h 222907"/>
                  <a:gd name="connsiteX2" fmla="*/ 299873 w 355600"/>
                  <a:gd name="connsiteY2" fmla="*/ 0 h 222907"/>
                  <a:gd name="connsiteX3" fmla="*/ 355600 w 355600"/>
                  <a:gd name="connsiteY3" fmla="*/ 111454 h 222907"/>
                  <a:gd name="connsiteX4" fmla="*/ 299873 w 355600"/>
                  <a:gd name="connsiteY4" fmla="*/ 222907 h 222907"/>
                  <a:gd name="connsiteX5" fmla="*/ 55727 w 355600"/>
                  <a:gd name="connsiteY5" fmla="*/ 222907 h 222907"/>
                  <a:gd name="connsiteX6" fmla="*/ 0 w 355600"/>
                  <a:gd name="connsiteY6" fmla="*/ 111454 h 222907"/>
                  <a:gd name="connsiteX0-1" fmla="*/ 0 w 355600"/>
                  <a:gd name="connsiteY0-2" fmla="*/ 111454 h 1731667"/>
                  <a:gd name="connsiteX1-3" fmla="*/ 55727 w 355600"/>
                  <a:gd name="connsiteY1-4" fmla="*/ 0 h 1731667"/>
                  <a:gd name="connsiteX2-5" fmla="*/ 299873 w 355600"/>
                  <a:gd name="connsiteY2-6" fmla="*/ 0 h 1731667"/>
                  <a:gd name="connsiteX3-7" fmla="*/ 355600 w 355600"/>
                  <a:gd name="connsiteY3-8" fmla="*/ 111454 h 1731667"/>
                  <a:gd name="connsiteX4-9" fmla="*/ 299873 w 355600"/>
                  <a:gd name="connsiteY4-10" fmla="*/ 222907 h 1731667"/>
                  <a:gd name="connsiteX5-11" fmla="*/ 228447 w 355600"/>
                  <a:gd name="connsiteY5-12" fmla="*/ 1731667 h 1731667"/>
                  <a:gd name="connsiteX6-13" fmla="*/ 0 w 355600"/>
                  <a:gd name="connsiteY6-14" fmla="*/ 111454 h 1731667"/>
                  <a:gd name="connsiteX0-15" fmla="*/ 0 w 355600"/>
                  <a:gd name="connsiteY0-16" fmla="*/ 111454 h 1627527"/>
                  <a:gd name="connsiteX1-17" fmla="*/ 55727 w 355600"/>
                  <a:gd name="connsiteY1-18" fmla="*/ 0 h 1627527"/>
                  <a:gd name="connsiteX2-19" fmla="*/ 299873 w 355600"/>
                  <a:gd name="connsiteY2-20" fmla="*/ 0 h 1627527"/>
                  <a:gd name="connsiteX3-21" fmla="*/ 355600 w 355600"/>
                  <a:gd name="connsiteY3-22" fmla="*/ 111454 h 1627527"/>
                  <a:gd name="connsiteX4-23" fmla="*/ 299873 w 355600"/>
                  <a:gd name="connsiteY4-24" fmla="*/ 222907 h 1627527"/>
                  <a:gd name="connsiteX5-25" fmla="*/ 230987 w 355600"/>
                  <a:gd name="connsiteY5-26" fmla="*/ 1627527 h 1627527"/>
                  <a:gd name="connsiteX6-27" fmla="*/ 0 w 355600"/>
                  <a:gd name="connsiteY6-28" fmla="*/ 111454 h 1627527"/>
                  <a:gd name="connsiteX0-29" fmla="*/ 0 w 355600"/>
                  <a:gd name="connsiteY0-30" fmla="*/ 111454 h 1729127"/>
                  <a:gd name="connsiteX1-31" fmla="*/ 55727 w 355600"/>
                  <a:gd name="connsiteY1-32" fmla="*/ 0 h 1729127"/>
                  <a:gd name="connsiteX2-33" fmla="*/ 299873 w 355600"/>
                  <a:gd name="connsiteY2-34" fmla="*/ 0 h 1729127"/>
                  <a:gd name="connsiteX3-35" fmla="*/ 355600 w 355600"/>
                  <a:gd name="connsiteY3-36" fmla="*/ 111454 h 1729127"/>
                  <a:gd name="connsiteX4-37" fmla="*/ 299873 w 355600"/>
                  <a:gd name="connsiteY4-38" fmla="*/ 222907 h 1729127"/>
                  <a:gd name="connsiteX5-39" fmla="*/ 230987 w 355600"/>
                  <a:gd name="connsiteY5-40" fmla="*/ 1729127 h 1729127"/>
                  <a:gd name="connsiteX6-41" fmla="*/ 0 w 355600"/>
                  <a:gd name="connsiteY6-42" fmla="*/ 111454 h 1729127"/>
                  <a:gd name="connsiteX0-43" fmla="*/ 0 w 355600"/>
                  <a:gd name="connsiteY0-44" fmla="*/ 111454 h 1744367"/>
                  <a:gd name="connsiteX1-45" fmla="*/ 55727 w 355600"/>
                  <a:gd name="connsiteY1-46" fmla="*/ 0 h 1744367"/>
                  <a:gd name="connsiteX2-47" fmla="*/ 299873 w 355600"/>
                  <a:gd name="connsiteY2-48" fmla="*/ 0 h 1744367"/>
                  <a:gd name="connsiteX3-49" fmla="*/ 355600 w 355600"/>
                  <a:gd name="connsiteY3-50" fmla="*/ 111454 h 1744367"/>
                  <a:gd name="connsiteX4-51" fmla="*/ 299873 w 355600"/>
                  <a:gd name="connsiteY4-52" fmla="*/ 222907 h 1744367"/>
                  <a:gd name="connsiteX5-53" fmla="*/ 230987 w 355600"/>
                  <a:gd name="connsiteY5-54" fmla="*/ 1744367 h 1744367"/>
                  <a:gd name="connsiteX6-55" fmla="*/ 0 w 355600"/>
                  <a:gd name="connsiteY6-56" fmla="*/ 111454 h 1744367"/>
                  <a:gd name="connsiteX0-57" fmla="*/ 0 w 355600"/>
                  <a:gd name="connsiteY0-58" fmla="*/ 111454 h 1751987"/>
                  <a:gd name="connsiteX1-59" fmla="*/ 55727 w 355600"/>
                  <a:gd name="connsiteY1-60" fmla="*/ 0 h 1751987"/>
                  <a:gd name="connsiteX2-61" fmla="*/ 299873 w 355600"/>
                  <a:gd name="connsiteY2-62" fmla="*/ 0 h 1751987"/>
                  <a:gd name="connsiteX3-63" fmla="*/ 355600 w 355600"/>
                  <a:gd name="connsiteY3-64" fmla="*/ 111454 h 1751987"/>
                  <a:gd name="connsiteX4-65" fmla="*/ 299873 w 355600"/>
                  <a:gd name="connsiteY4-66" fmla="*/ 222907 h 1751987"/>
                  <a:gd name="connsiteX5-67" fmla="*/ 232892 w 355600"/>
                  <a:gd name="connsiteY5-68" fmla="*/ 1751987 h 1751987"/>
                  <a:gd name="connsiteX6-69" fmla="*/ 0 w 355600"/>
                  <a:gd name="connsiteY6-70" fmla="*/ 111454 h 1751987"/>
                  <a:gd name="connsiteX0-71" fmla="*/ 0 w 355600"/>
                  <a:gd name="connsiteY0-72" fmla="*/ 111454 h 1738652"/>
                  <a:gd name="connsiteX1-73" fmla="*/ 55727 w 355600"/>
                  <a:gd name="connsiteY1-74" fmla="*/ 0 h 1738652"/>
                  <a:gd name="connsiteX2-75" fmla="*/ 299873 w 355600"/>
                  <a:gd name="connsiteY2-76" fmla="*/ 0 h 1738652"/>
                  <a:gd name="connsiteX3-77" fmla="*/ 355600 w 355600"/>
                  <a:gd name="connsiteY3-78" fmla="*/ 111454 h 1738652"/>
                  <a:gd name="connsiteX4-79" fmla="*/ 299873 w 355600"/>
                  <a:gd name="connsiteY4-80" fmla="*/ 222907 h 1738652"/>
                  <a:gd name="connsiteX5-81" fmla="*/ 234797 w 355600"/>
                  <a:gd name="connsiteY5-82" fmla="*/ 1738652 h 1738652"/>
                  <a:gd name="connsiteX6-83" fmla="*/ 0 w 355600"/>
                  <a:gd name="connsiteY6-84" fmla="*/ 111454 h 1738652"/>
                  <a:gd name="connsiteX0-85" fmla="*/ 0 w 1171093"/>
                  <a:gd name="connsiteY0-86" fmla="*/ 111454 h 1738652"/>
                  <a:gd name="connsiteX1-87" fmla="*/ 55727 w 1171093"/>
                  <a:gd name="connsiteY1-88" fmla="*/ 0 h 1738652"/>
                  <a:gd name="connsiteX2-89" fmla="*/ 299873 w 1171093"/>
                  <a:gd name="connsiteY2-90" fmla="*/ 0 h 1738652"/>
                  <a:gd name="connsiteX3-91" fmla="*/ 355600 w 1171093"/>
                  <a:gd name="connsiteY3-92" fmla="*/ 111454 h 1738652"/>
                  <a:gd name="connsiteX4-93" fmla="*/ 1171093 w 1171093"/>
                  <a:gd name="connsiteY4-94" fmla="*/ 779167 h 1738652"/>
                  <a:gd name="connsiteX5-95" fmla="*/ 234797 w 1171093"/>
                  <a:gd name="connsiteY5-96" fmla="*/ 1738652 h 1738652"/>
                  <a:gd name="connsiteX6-97" fmla="*/ 0 w 1171093"/>
                  <a:gd name="connsiteY6-98" fmla="*/ 111454 h 1738652"/>
                  <a:gd name="connsiteX0-99" fmla="*/ 0 w 1171093"/>
                  <a:gd name="connsiteY0-100" fmla="*/ 111454 h 1738652"/>
                  <a:gd name="connsiteX1-101" fmla="*/ 55727 w 1171093"/>
                  <a:gd name="connsiteY1-102" fmla="*/ 0 h 1738652"/>
                  <a:gd name="connsiteX2-103" fmla="*/ 299873 w 1171093"/>
                  <a:gd name="connsiteY2-104" fmla="*/ 0 h 1738652"/>
                  <a:gd name="connsiteX3-105" fmla="*/ 1170940 w 1171093"/>
                  <a:gd name="connsiteY3-106" fmla="*/ 2234 h 1738652"/>
                  <a:gd name="connsiteX4-107" fmla="*/ 1171093 w 1171093"/>
                  <a:gd name="connsiteY4-108" fmla="*/ 779167 h 1738652"/>
                  <a:gd name="connsiteX5-109" fmla="*/ 234797 w 1171093"/>
                  <a:gd name="connsiteY5-110" fmla="*/ 1738652 h 1738652"/>
                  <a:gd name="connsiteX6-111" fmla="*/ 0 w 1171093"/>
                  <a:gd name="connsiteY6-112" fmla="*/ 111454 h 1738652"/>
                  <a:gd name="connsiteX0-113" fmla="*/ 0 w 1872133"/>
                  <a:gd name="connsiteY0-114" fmla="*/ 782014 h 1738652"/>
                  <a:gd name="connsiteX1-115" fmla="*/ 756767 w 1872133"/>
                  <a:gd name="connsiteY1-116" fmla="*/ 0 h 1738652"/>
                  <a:gd name="connsiteX2-117" fmla="*/ 1000913 w 1872133"/>
                  <a:gd name="connsiteY2-118" fmla="*/ 0 h 1738652"/>
                  <a:gd name="connsiteX3-119" fmla="*/ 1871980 w 1872133"/>
                  <a:gd name="connsiteY3-120" fmla="*/ 2234 h 1738652"/>
                  <a:gd name="connsiteX4-121" fmla="*/ 1872133 w 1872133"/>
                  <a:gd name="connsiteY4-122" fmla="*/ 779167 h 1738652"/>
                  <a:gd name="connsiteX5-123" fmla="*/ 935837 w 1872133"/>
                  <a:gd name="connsiteY5-124" fmla="*/ 1738652 h 1738652"/>
                  <a:gd name="connsiteX6-125" fmla="*/ 0 w 1872133"/>
                  <a:gd name="connsiteY6-126" fmla="*/ 782014 h 1738652"/>
                  <a:gd name="connsiteX0-127" fmla="*/ 153 w 1872286"/>
                  <a:gd name="connsiteY0-128" fmla="*/ 782014 h 1738652"/>
                  <a:gd name="connsiteX1-129" fmla="*/ 0 w 1872286"/>
                  <a:gd name="connsiteY1-130" fmla="*/ 2540 h 1738652"/>
                  <a:gd name="connsiteX2-131" fmla="*/ 1001066 w 1872286"/>
                  <a:gd name="connsiteY2-132" fmla="*/ 0 h 1738652"/>
                  <a:gd name="connsiteX3-133" fmla="*/ 1872133 w 1872286"/>
                  <a:gd name="connsiteY3-134" fmla="*/ 2234 h 1738652"/>
                  <a:gd name="connsiteX4-135" fmla="*/ 1872286 w 1872286"/>
                  <a:gd name="connsiteY4-136" fmla="*/ 779167 h 1738652"/>
                  <a:gd name="connsiteX5-137" fmla="*/ 935990 w 1872286"/>
                  <a:gd name="connsiteY5-138" fmla="*/ 1738652 h 1738652"/>
                  <a:gd name="connsiteX6-139" fmla="*/ 153 w 1872286"/>
                  <a:gd name="connsiteY6-140" fmla="*/ 782014 h 1738652"/>
                  <a:gd name="connsiteX0-141" fmla="*/ 153 w 1872286"/>
                  <a:gd name="connsiteY0-142" fmla="*/ 779780 h 1736418"/>
                  <a:gd name="connsiteX1-143" fmla="*/ 0 w 1872286"/>
                  <a:gd name="connsiteY1-144" fmla="*/ 306 h 1736418"/>
                  <a:gd name="connsiteX2-145" fmla="*/ 937566 w 1872286"/>
                  <a:gd name="connsiteY2-146" fmla="*/ 574346 h 1736418"/>
                  <a:gd name="connsiteX3-147" fmla="*/ 1872133 w 1872286"/>
                  <a:gd name="connsiteY3-148" fmla="*/ 0 h 1736418"/>
                  <a:gd name="connsiteX4-149" fmla="*/ 1872286 w 1872286"/>
                  <a:gd name="connsiteY4-150" fmla="*/ 776933 h 1736418"/>
                  <a:gd name="connsiteX5-151" fmla="*/ 935990 w 1872286"/>
                  <a:gd name="connsiteY5-152" fmla="*/ 1736418 h 1736418"/>
                  <a:gd name="connsiteX6-153" fmla="*/ 153 w 1872286"/>
                  <a:gd name="connsiteY6-154" fmla="*/ 779780 h 173641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872286" h="1736418">
                    <a:moveTo>
                      <a:pt x="153" y="779780"/>
                    </a:moveTo>
                    <a:lnTo>
                      <a:pt x="0" y="306"/>
                    </a:lnTo>
                    <a:lnTo>
                      <a:pt x="937566" y="574346"/>
                    </a:lnTo>
                    <a:lnTo>
                      <a:pt x="1872133" y="0"/>
                    </a:lnTo>
                    <a:lnTo>
                      <a:pt x="1872286" y="776933"/>
                    </a:lnTo>
                    <a:lnTo>
                      <a:pt x="935990" y="1736418"/>
                    </a:lnTo>
                    <a:lnTo>
                      <a:pt x="153" y="779780"/>
                    </a:lnTo>
                    <a:close/>
                  </a:path>
                </a:pathLst>
              </a:custGeom>
              <a:noFill/>
              <a:ln w="28575">
                <a:gradFill>
                  <a:gsLst>
                    <a:gs pos="100000">
                      <a:srgbClr val="858585">
                        <a:alpha val="42000"/>
                      </a:srgbClr>
                    </a:gs>
                    <a:gs pos="0">
                      <a:schemeClr val="tx1">
                        <a:alpha val="30000"/>
                      </a:schemeClr>
                    </a:gs>
                    <a:gs pos="48000">
                      <a:schemeClr val="bg1"/>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3" name="任意多边形 22"/>
              <p:cNvSpPr/>
              <p:nvPr/>
            </p:nvSpPr>
            <p:spPr>
              <a:xfrm>
                <a:off x="2597828" y="4040310"/>
                <a:ext cx="1466760" cy="1044668"/>
              </a:xfrm>
              <a:custGeom>
                <a:avLst/>
                <a:gdLst>
                  <a:gd name="connsiteX0" fmla="*/ 732970 w 1466760"/>
                  <a:gd name="connsiteY0" fmla="*/ 0 h 1044668"/>
                  <a:gd name="connsiteX1" fmla="*/ 1466760 w 1466760"/>
                  <a:gd name="connsiteY1" fmla="*/ 750100 h 1044668"/>
                  <a:gd name="connsiteX2" fmla="*/ 1410220 w 1466760"/>
                  <a:gd name="connsiteY2" fmla="*/ 801487 h 1044668"/>
                  <a:gd name="connsiteX3" fmla="*/ 732817 w 1466760"/>
                  <a:gd name="connsiteY3" fmla="*/ 1044668 h 1044668"/>
                  <a:gd name="connsiteX4" fmla="*/ 55414 w 1466760"/>
                  <a:gd name="connsiteY4" fmla="*/ 801487 h 1044668"/>
                  <a:gd name="connsiteX5" fmla="*/ 0 w 1466760"/>
                  <a:gd name="connsiteY5" fmla="*/ 751124 h 1044668"/>
                  <a:gd name="connsiteX6" fmla="*/ 732970 w 1466760"/>
                  <a:gd name="connsiteY6" fmla="*/ 0 h 1044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66760" h="1044668">
                    <a:moveTo>
                      <a:pt x="732970" y="0"/>
                    </a:moveTo>
                    <a:lnTo>
                      <a:pt x="1466760" y="750100"/>
                    </a:lnTo>
                    <a:lnTo>
                      <a:pt x="1410220" y="801487"/>
                    </a:lnTo>
                    <a:cubicBezTo>
                      <a:pt x="1226135" y="953407"/>
                      <a:pt x="990134" y="1044668"/>
                      <a:pt x="732817" y="1044668"/>
                    </a:cubicBezTo>
                    <a:cubicBezTo>
                      <a:pt x="475501" y="1044668"/>
                      <a:pt x="239499" y="953407"/>
                      <a:pt x="55414" y="801487"/>
                    </a:cubicBezTo>
                    <a:lnTo>
                      <a:pt x="0" y="751124"/>
                    </a:lnTo>
                    <a:lnTo>
                      <a:pt x="732970" y="0"/>
                    </a:lnTo>
                    <a:close/>
                  </a:path>
                </a:pathLst>
              </a:custGeom>
              <a:gradFill>
                <a:gsLst>
                  <a:gs pos="100000">
                    <a:schemeClr val="bg1">
                      <a:alpha val="58000"/>
                    </a:schemeClr>
                  </a:gs>
                  <a:gs pos="0">
                    <a:schemeClr val="tx1">
                      <a:alpha val="0"/>
                    </a:schemeClr>
                  </a:gs>
                </a:gsLst>
                <a:lin ang="189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6197" name="文本框 20"/>
            <p:cNvSpPr txBox="1"/>
            <p:nvPr/>
          </p:nvSpPr>
          <p:spPr>
            <a:xfrm>
              <a:off x="3097505" y="4142404"/>
              <a:ext cx="787068" cy="521878"/>
            </a:xfrm>
            <a:prstGeom prst="rect">
              <a:avLst/>
            </a:prstGeom>
            <a:noFill/>
            <a:ln w="9525">
              <a:noFill/>
            </a:ln>
          </p:spPr>
          <p:txBody>
            <a:bodyPr>
              <a:spAutoFit/>
            </a:bodyPr>
            <a:p>
              <a:pPr eaLnBrk="1" hangingPunct="1"/>
              <a:r>
                <a:rPr lang="en-US" altLang="zh-CN" sz="2800" b="1" dirty="0">
                  <a:solidFill>
                    <a:schemeClr val="bg1"/>
                  </a:solidFill>
                  <a:latin typeface="Microsoft YaHei" panose="020B0503020204020204" pitchFamily="34" charset="-122"/>
                  <a:ea typeface="Microsoft YaHei" panose="020B0503020204020204" pitchFamily="34" charset="-122"/>
                </a:rPr>
                <a:t>08</a:t>
              </a:r>
              <a:endParaRPr lang="zh-CN" altLang="en-US" sz="2800" b="1" dirty="0">
                <a:solidFill>
                  <a:schemeClr val="bg1"/>
                </a:solidFill>
                <a:latin typeface="Microsoft YaHei" panose="020B0503020204020204" pitchFamily="34" charset="-122"/>
                <a:ea typeface="Microsoft YaHei" panose="020B0503020204020204" pitchFamily="34" charset="-122"/>
              </a:endParaRPr>
            </a:p>
          </p:txBody>
        </p:sp>
      </p:grpSp>
      <p:grpSp>
        <p:nvGrpSpPr>
          <p:cNvPr id="6150" name="组合 23"/>
          <p:cNvGrpSpPr/>
          <p:nvPr/>
        </p:nvGrpSpPr>
        <p:grpSpPr>
          <a:xfrm>
            <a:off x="1562100" y="2705100"/>
            <a:ext cx="1735138" cy="1873250"/>
            <a:chOff x="1544432" y="2739929"/>
            <a:chExt cx="1736418" cy="1872286"/>
          </a:xfrm>
        </p:grpSpPr>
        <p:grpSp>
          <p:nvGrpSpPr>
            <p:cNvPr id="6188" name="组合 24"/>
            <p:cNvGrpSpPr/>
            <p:nvPr/>
          </p:nvGrpSpPr>
          <p:grpSpPr>
            <a:xfrm>
              <a:off x="1544432" y="2739929"/>
              <a:ext cx="1736418" cy="1872286"/>
              <a:chOff x="1471280" y="2950241"/>
              <a:chExt cx="1736418" cy="1872286"/>
            </a:xfrm>
          </p:grpSpPr>
          <p:sp>
            <p:nvSpPr>
              <p:cNvPr id="27" name="六边形 1"/>
              <p:cNvSpPr/>
              <p:nvPr/>
            </p:nvSpPr>
            <p:spPr>
              <a:xfrm rot="16200000">
                <a:off x="1403346" y="3018175"/>
                <a:ext cx="1872286" cy="1736418"/>
              </a:xfrm>
              <a:custGeom>
                <a:avLst/>
                <a:gdLst>
                  <a:gd name="connsiteX0" fmla="*/ 0 w 355600"/>
                  <a:gd name="connsiteY0" fmla="*/ 111454 h 222907"/>
                  <a:gd name="connsiteX1" fmla="*/ 55727 w 355600"/>
                  <a:gd name="connsiteY1" fmla="*/ 0 h 222907"/>
                  <a:gd name="connsiteX2" fmla="*/ 299873 w 355600"/>
                  <a:gd name="connsiteY2" fmla="*/ 0 h 222907"/>
                  <a:gd name="connsiteX3" fmla="*/ 355600 w 355600"/>
                  <a:gd name="connsiteY3" fmla="*/ 111454 h 222907"/>
                  <a:gd name="connsiteX4" fmla="*/ 299873 w 355600"/>
                  <a:gd name="connsiteY4" fmla="*/ 222907 h 222907"/>
                  <a:gd name="connsiteX5" fmla="*/ 55727 w 355600"/>
                  <a:gd name="connsiteY5" fmla="*/ 222907 h 222907"/>
                  <a:gd name="connsiteX6" fmla="*/ 0 w 355600"/>
                  <a:gd name="connsiteY6" fmla="*/ 111454 h 222907"/>
                  <a:gd name="connsiteX0-1" fmla="*/ 0 w 355600"/>
                  <a:gd name="connsiteY0-2" fmla="*/ 111454 h 1731667"/>
                  <a:gd name="connsiteX1-3" fmla="*/ 55727 w 355600"/>
                  <a:gd name="connsiteY1-4" fmla="*/ 0 h 1731667"/>
                  <a:gd name="connsiteX2-5" fmla="*/ 299873 w 355600"/>
                  <a:gd name="connsiteY2-6" fmla="*/ 0 h 1731667"/>
                  <a:gd name="connsiteX3-7" fmla="*/ 355600 w 355600"/>
                  <a:gd name="connsiteY3-8" fmla="*/ 111454 h 1731667"/>
                  <a:gd name="connsiteX4-9" fmla="*/ 299873 w 355600"/>
                  <a:gd name="connsiteY4-10" fmla="*/ 222907 h 1731667"/>
                  <a:gd name="connsiteX5-11" fmla="*/ 228447 w 355600"/>
                  <a:gd name="connsiteY5-12" fmla="*/ 1731667 h 1731667"/>
                  <a:gd name="connsiteX6-13" fmla="*/ 0 w 355600"/>
                  <a:gd name="connsiteY6-14" fmla="*/ 111454 h 1731667"/>
                  <a:gd name="connsiteX0-15" fmla="*/ 0 w 355600"/>
                  <a:gd name="connsiteY0-16" fmla="*/ 111454 h 1627527"/>
                  <a:gd name="connsiteX1-17" fmla="*/ 55727 w 355600"/>
                  <a:gd name="connsiteY1-18" fmla="*/ 0 h 1627527"/>
                  <a:gd name="connsiteX2-19" fmla="*/ 299873 w 355600"/>
                  <a:gd name="connsiteY2-20" fmla="*/ 0 h 1627527"/>
                  <a:gd name="connsiteX3-21" fmla="*/ 355600 w 355600"/>
                  <a:gd name="connsiteY3-22" fmla="*/ 111454 h 1627527"/>
                  <a:gd name="connsiteX4-23" fmla="*/ 299873 w 355600"/>
                  <a:gd name="connsiteY4-24" fmla="*/ 222907 h 1627527"/>
                  <a:gd name="connsiteX5-25" fmla="*/ 230987 w 355600"/>
                  <a:gd name="connsiteY5-26" fmla="*/ 1627527 h 1627527"/>
                  <a:gd name="connsiteX6-27" fmla="*/ 0 w 355600"/>
                  <a:gd name="connsiteY6-28" fmla="*/ 111454 h 1627527"/>
                  <a:gd name="connsiteX0-29" fmla="*/ 0 w 355600"/>
                  <a:gd name="connsiteY0-30" fmla="*/ 111454 h 1729127"/>
                  <a:gd name="connsiteX1-31" fmla="*/ 55727 w 355600"/>
                  <a:gd name="connsiteY1-32" fmla="*/ 0 h 1729127"/>
                  <a:gd name="connsiteX2-33" fmla="*/ 299873 w 355600"/>
                  <a:gd name="connsiteY2-34" fmla="*/ 0 h 1729127"/>
                  <a:gd name="connsiteX3-35" fmla="*/ 355600 w 355600"/>
                  <a:gd name="connsiteY3-36" fmla="*/ 111454 h 1729127"/>
                  <a:gd name="connsiteX4-37" fmla="*/ 299873 w 355600"/>
                  <a:gd name="connsiteY4-38" fmla="*/ 222907 h 1729127"/>
                  <a:gd name="connsiteX5-39" fmla="*/ 230987 w 355600"/>
                  <a:gd name="connsiteY5-40" fmla="*/ 1729127 h 1729127"/>
                  <a:gd name="connsiteX6-41" fmla="*/ 0 w 355600"/>
                  <a:gd name="connsiteY6-42" fmla="*/ 111454 h 1729127"/>
                  <a:gd name="connsiteX0-43" fmla="*/ 0 w 355600"/>
                  <a:gd name="connsiteY0-44" fmla="*/ 111454 h 1744367"/>
                  <a:gd name="connsiteX1-45" fmla="*/ 55727 w 355600"/>
                  <a:gd name="connsiteY1-46" fmla="*/ 0 h 1744367"/>
                  <a:gd name="connsiteX2-47" fmla="*/ 299873 w 355600"/>
                  <a:gd name="connsiteY2-48" fmla="*/ 0 h 1744367"/>
                  <a:gd name="connsiteX3-49" fmla="*/ 355600 w 355600"/>
                  <a:gd name="connsiteY3-50" fmla="*/ 111454 h 1744367"/>
                  <a:gd name="connsiteX4-51" fmla="*/ 299873 w 355600"/>
                  <a:gd name="connsiteY4-52" fmla="*/ 222907 h 1744367"/>
                  <a:gd name="connsiteX5-53" fmla="*/ 230987 w 355600"/>
                  <a:gd name="connsiteY5-54" fmla="*/ 1744367 h 1744367"/>
                  <a:gd name="connsiteX6-55" fmla="*/ 0 w 355600"/>
                  <a:gd name="connsiteY6-56" fmla="*/ 111454 h 1744367"/>
                  <a:gd name="connsiteX0-57" fmla="*/ 0 w 355600"/>
                  <a:gd name="connsiteY0-58" fmla="*/ 111454 h 1751987"/>
                  <a:gd name="connsiteX1-59" fmla="*/ 55727 w 355600"/>
                  <a:gd name="connsiteY1-60" fmla="*/ 0 h 1751987"/>
                  <a:gd name="connsiteX2-61" fmla="*/ 299873 w 355600"/>
                  <a:gd name="connsiteY2-62" fmla="*/ 0 h 1751987"/>
                  <a:gd name="connsiteX3-63" fmla="*/ 355600 w 355600"/>
                  <a:gd name="connsiteY3-64" fmla="*/ 111454 h 1751987"/>
                  <a:gd name="connsiteX4-65" fmla="*/ 299873 w 355600"/>
                  <a:gd name="connsiteY4-66" fmla="*/ 222907 h 1751987"/>
                  <a:gd name="connsiteX5-67" fmla="*/ 232892 w 355600"/>
                  <a:gd name="connsiteY5-68" fmla="*/ 1751987 h 1751987"/>
                  <a:gd name="connsiteX6-69" fmla="*/ 0 w 355600"/>
                  <a:gd name="connsiteY6-70" fmla="*/ 111454 h 1751987"/>
                  <a:gd name="connsiteX0-71" fmla="*/ 0 w 355600"/>
                  <a:gd name="connsiteY0-72" fmla="*/ 111454 h 1738652"/>
                  <a:gd name="connsiteX1-73" fmla="*/ 55727 w 355600"/>
                  <a:gd name="connsiteY1-74" fmla="*/ 0 h 1738652"/>
                  <a:gd name="connsiteX2-75" fmla="*/ 299873 w 355600"/>
                  <a:gd name="connsiteY2-76" fmla="*/ 0 h 1738652"/>
                  <a:gd name="connsiteX3-77" fmla="*/ 355600 w 355600"/>
                  <a:gd name="connsiteY3-78" fmla="*/ 111454 h 1738652"/>
                  <a:gd name="connsiteX4-79" fmla="*/ 299873 w 355600"/>
                  <a:gd name="connsiteY4-80" fmla="*/ 222907 h 1738652"/>
                  <a:gd name="connsiteX5-81" fmla="*/ 234797 w 355600"/>
                  <a:gd name="connsiteY5-82" fmla="*/ 1738652 h 1738652"/>
                  <a:gd name="connsiteX6-83" fmla="*/ 0 w 355600"/>
                  <a:gd name="connsiteY6-84" fmla="*/ 111454 h 1738652"/>
                  <a:gd name="connsiteX0-85" fmla="*/ 0 w 1171093"/>
                  <a:gd name="connsiteY0-86" fmla="*/ 111454 h 1738652"/>
                  <a:gd name="connsiteX1-87" fmla="*/ 55727 w 1171093"/>
                  <a:gd name="connsiteY1-88" fmla="*/ 0 h 1738652"/>
                  <a:gd name="connsiteX2-89" fmla="*/ 299873 w 1171093"/>
                  <a:gd name="connsiteY2-90" fmla="*/ 0 h 1738652"/>
                  <a:gd name="connsiteX3-91" fmla="*/ 355600 w 1171093"/>
                  <a:gd name="connsiteY3-92" fmla="*/ 111454 h 1738652"/>
                  <a:gd name="connsiteX4-93" fmla="*/ 1171093 w 1171093"/>
                  <a:gd name="connsiteY4-94" fmla="*/ 779167 h 1738652"/>
                  <a:gd name="connsiteX5-95" fmla="*/ 234797 w 1171093"/>
                  <a:gd name="connsiteY5-96" fmla="*/ 1738652 h 1738652"/>
                  <a:gd name="connsiteX6-97" fmla="*/ 0 w 1171093"/>
                  <a:gd name="connsiteY6-98" fmla="*/ 111454 h 1738652"/>
                  <a:gd name="connsiteX0-99" fmla="*/ 0 w 1171093"/>
                  <a:gd name="connsiteY0-100" fmla="*/ 111454 h 1738652"/>
                  <a:gd name="connsiteX1-101" fmla="*/ 55727 w 1171093"/>
                  <a:gd name="connsiteY1-102" fmla="*/ 0 h 1738652"/>
                  <a:gd name="connsiteX2-103" fmla="*/ 299873 w 1171093"/>
                  <a:gd name="connsiteY2-104" fmla="*/ 0 h 1738652"/>
                  <a:gd name="connsiteX3-105" fmla="*/ 1170940 w 1171093"/>
                  <a:gd name="connsiteY3-106" fmla="*/ 2234 h 1738652"/>
                  <a:gd name="connsiteX4-107" fmla="*/ 1171093 w 1171093"/>
                  <a:gd name="connsiteY4-108" fmla="*/ 779167 h 1738652"/>
                  <a:gd name="connsiteX5-109" fmla="*/ 234797 w 1171093"/>
                  <a:gd name="connsiteY5-110" fmla="*/ 1738652 h 1738652"/>
                  <a:gd name="connsiteX6-111" fmla="*/ 0 w 1171093"/>
                  <a:gd name="connsiteY6-112" fmla="*/ 111454 h 1738652"/>
                  <a:gd name="connsiteX0-113" fmla="*/ 0 w 1872133"/>
                  <a:gd name="connsiteY0-114" fmla="*/ 782014 h 1738652"/>
                  <a:gd name="connsiteX1-115" fmla="*/ 756767 w 1872133"/>
                  <a:gd name="connsiteY1-116" fmla="*/ 0 h 1738652"/>
                  <a:gd name="connsiteX2-117" fmla="*/ 1000913 w 1872133"/>
                  <a:gd name="connsiteY2-118" fmla="*/ 0 h 1738652"/>
                  <a:gd name="connsiteX3-119" fmla="*/ 1871980 w 1872133"/>
                  <a:gd name="connsiteY3-120" fmla="*/ 2234 h 1738652"/>
                  <a:gd name="connsiteX4-121" fmla="*/ 1872133 w 1872133"/>
                  <a:gd name="connsiteY4-122" fmla="*/ 779167 h 1738652"/>
                  <a:gd name="connsiteX5-123" fmla="*/ 935837 w 1872133"/>
                  <a:gd name="connsiteY5-124" fmla="*/ 1738652 h 1738652"/>
                  <a:gd name="connsiteX6-125" fmla="*/ 0 w 1872133"/>
                  <a:gd name="connsiteY6-126" fmla="*/ 782014 h 1738652"/>
                  <a:gd name="connsiteX0-127" fmla="*/ 153 w 1872286"/>
                  <a:gd name="connsiteY0-128" fmla="*/ 782014 h 1738652"/>
                  <a:gd name="connsiteX1-129" fmla="*/ 0 w 1872286"/>
                  <a:gd name="connsiteY1-130" fmla="*/ 2540 h 1738652"/>
                  <a:gd name="connsiteX2-131" fmla="*/ 1001066 w 1872286"/>
                  <a:gd name="connsiteY2-132" fmla="*/ 0 h 1738652"/>
                  <a:gd name="connsiteX3-133" fmla="*/ 1872133 w 1872286"/>
                  <a:gd name="connsiteY3-134" fmla="*/ 2234 h 1738652"/>
                  <a:gd name="connsiteX4-135" fmla="*/ 1872286 w 1872286"/>
                  <a:gd name="connsiteY4-136" fmla="*/ 779167 h 1738652"/>
                  <a:gd name="connsiteX5-137" fmla="*/ 935990 w 1872286"/>
                  <a:gd name="connsiteY5-138" fmla="*/ 1738652 h 1738652"/>
                  <a:gd name="connsiteX6-139" fmla="*/ 153 w 1872286"/>
                  <a:gd name="connsiteY6-140" fmla="*/ 782014 h 1738652"/>
                  <a:gd name="connsiteX0-141" fmla="*/ 153 w 1872286"/>
                  <a:gd name="connsiteY0-142" fmla="*/ 779780 h 1736418"/>
                  <a:gd name="connsiteX1-143" fmla="*/ 0 w 1872286"/>
                  <a:gd name="connsiteY1-144" fmla="*/ 306 h 1736418"/>
                  <a:gd name="connsiteX2-145" fmla="*/ 937566 w 1872286"/>
                  <a:gd name="connsiteY2-146" fmla="*/ 574346 h 1736418"/>
                  <a:gd name="connsiteX3-147" fmla="*/ 1872133 w 1872286"/>
                  <a:gd name="connsiteY3-148" fmla="*/ 0 h 1736418"/>
                  <a:gd name="connsiteX4-149" fmla="*/ 1872286 w 1872286"/>
                  <a:gd name="connsiteY4-150" fmla="*/ 776933 h 1736418"/>
                  <a:gd name="connsiteX5-151" fmla="*/ 935990 w 1872286"/>
                  <a:gd name="connsiteY5-152" fmla="*/ 1736418 h 1736418"/>
                  <a:gd name="connsiteX6-153" fmla="*/ 153 w 1872286"/>
                  <a:gd name="connsiteY6-154" fmla="*/ 779780 h 173641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872286" h="1736418">
                    <a:moveTo>
                      <a:pt x="153" y="779780"/>
                    </a:moveTo>
                    <a:lnTo>
                      <a:pt x="0" y="306"/>
                    </a:lnTo>
                    <a:lnTo>
                      <a:pt x="937566" y="574346"/>
                    </a:lnTo>
                    <a:lnTo>
                      <a:pt x="1872133" y="0"/>
                    </a:lnTo>
                    <a:lnTo>
                      <a:pt x="1872286" y="776933"/>
                    </a:lnTo>
                    <a:lnTo>
                      <a:pt x="935990" y="1736418"/>
                    </a:lnTo>
                    <a:lnTo>
                      <a:pt x="153" y="779780"/>
                    </a:lnTo>
                    <a:close/>
                  </a:path>
                </a:pathLst>
              </a:custGeom>
              <a:noFill/>
              <a:ln w="28575">
                <a:gradFill>
                  <a:gsLst>
                    <a:gs pos="100000">
                      <a:srgbClr val="858585">
                        <a:alpha val="42000"/>
                      </a:srgbClr>
                    </a:gs>
                    <a:gs pos="0">
                      <a:schemeClr val="tx1">
                        <a:alpha val="30000"/>
                      </a:schemeClr>
                    </a:gs>
                    <a:gs pos="48000">
                      <a:schemeClr val="bg1"/>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8" name="任意多边形 27"/>
              <p:cNvSpPr/>
              <p:nvPr/>
            </p:nvSpPr>
            <p:spPr>
              <a:xfrm>
                <a:off x="2248392" y="3257954"/>
                <a:ext cx="954082" cy="1368193"/>
              </a:xfrm>
              <a:custGeom>
                <a:avLst/>
                <a:gdLst>
                  <a:gd name="connsiteX0" fmla="*/ 308563 w 954082"/>
                  <a:gd name="connsiteY0" fmla="*/ 0 h 1368193"/>
                  <a:gd name="connsiteX1" fmla="*/ 954082 w 954082"/>
                  <a:gd name="connsiteY1" fmla="*/ 629918 h 1368193"/>
                  <a:gd name="connsiteX2" fmla="*/ 199397 w 954082"/>
                  <a:gd name="connsiteY2" fmla="*/ 1368193 h 1368193"/>
                  <a:gd name="connsiteX3" fmla="*/ 181875 w 954082"/>
                  <a:gd name="connsiteY3" fmla="*/ 1344761 h 1368193"/>
                  <a:gd name="connsiteX4" fmla="*/ 0 w 954082"/>
                  <a:gd name="connsiteY4" fmla="*/ 749341 h 1368193"/>
                  <a:gd name="connsiteX5" fmla="*/ 243181 w 954082"/>
                  <a:gd name="connsiteY5" fmla="*/ 71938 h 1368193"/>
                  <a:gd name="connsiteX6" fmla="*/ 308563 w 954082"/>
                  <a:gd name="connsiteY6" fmla="*/ 0 h 1368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4082" h="1368193">
                    <a:moveTo>
                      <a:pt x="308563" y="0"/>
                    </a:moveTo>
                    <a:lnTo>
                      <a:pt x="954082" y="629918"/>
                    </a:lnTo>
                    <a:lnTo>
                      <a:pt x="199397" y="1368193"/>
                    </a:lnTo>
                    <a:lnTo>
                      <a:pt x="181875" y="1344761"/>
                    </a:lnTo>
                    <a:cubicBezTo>
                      <a:pt x="67049" y="1174795"/>
                      <a:pt x="0" y="969898"/>
                      <a:pt x="0" y="749341"/>
                    </a:cubicBezTo>
                    <a:cubicBezTo>
                      <a:pt x="0" y="492025"/>
                      <a:pt x="91261" y="256023"/>
                      <a:pt x="243181" y="71938"/>
                    </a:cubicBezTo>
                    <a:lnTo>
                      <a:pt x="308563" y="0"/>
                    </a:lnTo>
                    <a:close/>
                  </a:path>
                </a:pathLst>
              </a:custGeom>
              <a:gradFill>
                <a:gsLst>
                  <a:gs pos="100000">
                    <a:schemeClr val="bg1">
                      <a:alpha val="58000"/>
                    </a:schemeClr>
                  </a:gs>
                  <a:gs pos="0">
                    <a:schemeClr val="tx1">
                      <a:alpha val="0"/>
                    </a:schemeClr>
                  </a:gs>
                </a:gsLst>
                <a:lin ang="189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6189" name="文本框 25"/>
            <p:cNvSpPr txBox="1"/>
            <p:nvPr/>
          </p:nvSpPr>
          <p:spPr>
            <a:xfrm>
              <a:off x="2472266" y="3414461"/>
              <a:ext cx="787068" cy="521701"/>
            </a:xfrm>
            <a:prstGeom prst="rect">
              <a:avLst/>
            </a:prstGeom>
            <a:noFill/>
            <a:ln w="9525">
              <a:noFill/>
            </a:ln>
          </p:spPr>
          <p:txBody>
            <a:bodyPr>
              <a:spAutoFit/>
            </a:bodyPr>
            <a:p>
              <a:pPr eaLnBrk="1" hangingPunct="1"/>
              <a:r>
                <a:rPr lang="en-US" altLang="zh-CN" sz="2800" b="1" dirty="0">
                  <a:solidFill>
                    <a:schemeClr val="bg1"/>
                  </a:solidFill>
                  <a:latin typeface="Microsoft YaHei" panose="020B0503020204020204" pitchFamily="34" charset="-122"/>
                  <a:ea typeface="Microsoft YaHei" panose="020B0503020204020204" pitchFamily="34" charset="-122"/>
                </a:rPr>
                <a:t>05</a:t>
              </a:r>
              <a:endParaRPr lang="zh-CN" altLang="en-US" sz="2800" b="1" dirty="0">
                <a:solidFill>
                  <a:schemeClr val="bg1"/>
                </a:solidFill>
                <a:latin typeface="Microsoft YaHei" panose="020B0503020204020204" pitchFamily="34" charset="-122"/>
                <a:ea typeface="Microsoft YaHei" panose="020B0503020204020204" pitchFamily="34" charset="-122"/>
              </a:endParaRPr>
            </a:p>
          </p:txBody>
        </p:sp>
      </p:grpSp>
      <p:cxnSp>
        <p:nvCxnSpPr>
          <p:cNvPr id="29" name="直接连接符 28"/>
          <p:cNvCxnSpPr/>
          <p:nvPr/>
        </p:nvCxnSpPr>
        <p:spPr>
          <a:xfrm>
            <a:off x="5949950" y="1856980"/>
            <a:ext cx="0" cy="3849624"/>
          </a:xfrm>
          <a:prstGeom prst="line">
            <a:avLst/>
          </a:prstGeom>
          <a:noFill/>
          <a:ln w="28575">
            <a:gradFill>
              <a:gsLst>
                <a:gs pos="100000">
                  <a:srgbClr val="858585">
                    <a:alpha val="42000"/>
                  </a:srgbClr>
                </a:gs>
                <a:gs pos="0">
                  <a:schemeClr val="tx1">
                    <a:alpha val="30000"/>
                  </a:schemeClr>
                </a:gs>
                <a:gs pos="48000">
                  <a:schemeClr val="bg1"/>
                </a:gs>
              </a:gsLst>
              <a:lin ang="12000000" scaled="0"/>
            </a:gradFill>
          </a:ln>
        </p:spPr>
        <p:style>
          <a:lnRef idx="2">
            <a:schemeClr val="accent1">
              <a:shade val="50000"/>
            </a:schemeClr>
          </a:lnRef>
          <a:fillRef idx="1">
            <a:schemeClr val="accent1"/>
          </a:fillRef>
          <a:effectRef idx="0">
            <a:schemeClr val="accent1"/>
          </a:effectRef>
          <a:fontRef idx="minor">
            <a:schemeClr val="lt1"/>
          </a:fontRef>
        </p:style>
      </p:cxnSp>
      <p:grpSp>
        <p:nvGrpSpPr>
          <p:cNvPr id="6152" name="组合 29"/>
          <p:cNvGrpSpPr/>
          <p:nvPr/>
        </p:nvGrpSpPr>
        <p:grpSpPr>
          <a:xfrm>
            <a:off x="6545263" y="1976438"/>
            <a:ext cx="4794250" cy="463234"/>
            <a:chOff x="7094414" y="1768026"/>
            <a:chExt cx="4795049" cy="464061"/>
          </a:xfrm>
        </p:grpSpPr>
        <p:grpSp>
          <p:nvGrpSpPr>
            <p:cNvPr id="6180" name="组合 30"/>
            <p:cNvGrpSpPr/>
            <p:nvPr/>
          </p:nvGrpSpPr>
          <p:grpSpPr>
            <a:xfrm>
              <a:off x="7094414" y="1779691"/>
              <a:ext cx="440242" cy="452396"/>
              <a:chOff x="5576510" y="968753"/>
              <a:chExt cx="1884994" cy="1884995"/>
            </a:xfrm>
          </p:grpSpPr>
          <p:sp>
            <p:nvSpPr>
              <p:cNvPr id="33" name="椭圆 32"/>
              <p:cNvSpPr/>
              <p:nvPr/>
            </p:nvSpPr>
            <p:spPr>
              <a:xfrm>
                <a:off x="5576510" y="968754"/>
                <a:ext cx="1884994" cy="1884994"/>
              </a:xfrm>
              <a:prstGeom prst="ellipse">
                <a:avLst/>
              </a:prstGeom>
              <a:noFill/>
              <a:ln w="28575">
                <a:gradFill>
                  <a:gsLst>
                    <a:gs pos="100000">
                      <a:srgbClr val="858585">
                        <a:alpha val="42000"/>
                      </a:srgbClr>
                    </a:gs>
                    <a:gs pos="0">
                      <a:schemeClr val="tx1">
                        <a:alpha val="30000"/>
                      </a:schemeClr>
                    </a:gs>
                    <a:gs pos="48000">
                      <a:schemeClr val="bg1"/>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4" name="任意多边形 33"/>
              <p:cNvSpPr/>
              <p:nvPr/>
            </p:nvSpPr>
            <p:spPr>
              <a:xfrm>
                <a:off x="5602612" y="968753"/>
                <a:ext cx="1702993" cy="1440334"/>
              </a:xfrm>
              <a:custGeom>
                <a:avLst/>
                <a:gdLst>
                  <a:gd name="connsiteX0" fmla="*/ 942497 w 1702993"/>
                  <a:gd name="connsiteY0" fmla="*/ 0 h 1440334"/>
                  <a:gd name="connsiteX1" fmla="*/ 1608943 w 1702993"/>
                  <a:gd name="connsiteY1" fmla="*/ 276051 h 1440334"/>
                  <a:gd name="connsiteX2" fmla="*/ 1702993 w 1702993"/>
                  <a:gd name="connsiteY2" fmla="*/ 390040 h 1440334"/>
                  <a:gd name="connsiteX3" fmla="*/ 1456630 w 1702993"/>
                  <a:gd name="connsiteY3" fmla="*/ 499396 h 1440334"/>
                  <a:gd name="connsiteX4" fmla="*/ 214073 w 1702993"/>
                  <a:gd name="connsiteY4" fmla="*/ 1352754 h 1440334"/>
                  <a:gd name="connsiteX5" fmla="*/ 143272 w 1702993"/>
                  <a:gd name="connsiteY5" fmla="*/ 1440334 h 1440334"/>
                  <a:gd name="connsiteX6" fmla="*/ 113755 w 1702993"/>
                  <a:gd name="connsiteY6" fmla="*/ 1391747 h 1440334"/>
                  <a:gd name="connsiteX7" fmla="*/ 0 w 1702993"/>
                  <a:gd name="connsiteY7" fmla="*/ 942497 h 1440334"/>
                  <a:gd name="connsiteX8" fmla="*/ 942497 w 1702993"/>
                  <a:gd name="connsiteY8" fmla="*/ 0 h 1440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02993" h="1440334">
                    <a:moveTo>
                      <a:pt x="942497" y="0"/>
                    </a:moveTo>
                    <a:cubicBezTo>
                      <a:pt x="1202761" y="0"/>
                      <a:pt x="1438385" y="105493"/>
                      <a:pt x="1608943" y="276051"/>
                    </a:cubicBezTo>
                    <a:lnTo>
                      <a:pt x="1702993" y="390040"/>
                    </a:lnTo>
                    <a:lnTo>
                      <a:pt x="1456630" y="499396"/>
                    </a:lnTo>
                    <a:cubicBezTo>
                      <a:pt x="929930" y="744630"/>
                      <a:pt x="519602" y="1009794"/>
                      <a:pt x="214073" y="1352754"/>
                    </a:cubicBezTo>
                    <a:lnTo>
                      <a:pt x="143272" y="1440334"/>
                    </a:lnTo>
                    <a:lnTo>
                      <a:pt x="113755" y="1391747"/>
                    </a:lnTo>
                    <a:cubicBezTo>
                      <a:pt x="41208" y="1258202"/>
                      <a:pt x="0" y="1105162"/>
                      <a:pt x="0" y="942497"/>
                    </a:cubicBezTo>
                    <a:cubicBezTo>
                      <a:pt x="0" y="421970"/>
                      <a:pt x="421970" y="0"/>
                      <a:pt x="942497" y="0"/>
                    </a:cubicBezTo>
                    <a:close/>
                  </a:path>
                </a:pathLst>
              </a:custGeom>
              <a:gradFill>
                <a:gsLst>
                  <a:gs pos="100000">
                    <a:schemeClr val="bg1">
                      <a:alpha val="58000"/>
                    </a:schemeClr>
                  </a:gs>
                  <a:gs pos="0">
                    <a:schemeClr val="tx1">
                      <a:alpha val="0"/>
                    </a:schemeClr>
                  </a:gs>
                </a:gsLst>
                <a:lin ang="189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6181" name="TextBox 35"/>
            <p:cNvSpPr txBox="1"/>
            <p:nvPr/>
          </p:nvSpPr>
          <p:spPr>
            <a:xfrm>
              <a:off x="7647159" y="1768026"/>
              <a:ext cx="4242304" cy="307253"/>
            </a:xfrm>
            <a:prstGeom prst="rect">
              <a:avLst/>
            </a:prstGeom>
            <a:noFill/>
            <a:ln w="9525">
              <a:noFill/>
            </a:ln>
          </p:spPr>
          <p:txBody>
            <a:bodyPr>
              <a:spAutoFit/>
            </a:bodyPr>
            <a:p>
              <a:pPr algn="just" eaLnBrk="1" hangingPunct="1"/>
              <a:r>
                <a:rPr lang="en-US" altLang="zh-CN" sz="1400" dirty="0">
                  <a:solidFill>
                    <a:schemeClr val="bg1"/>
                  </a:solidFill>
                  <a:latin typeface="Microsoft YaHei" panose="020B0503020204020204" pitchFamily="34" charset="-122"/>
                  <a:ea typeface="Microsoft YaHei" panose="020B0503020204020204" pitchFamily="34" charset="-122"/>
                </a:rPr>
                <a:t>LITERATURE </a:t>
              </a:r>
              <a:endParaRPr lang="en-US" altLang="zh-CN" sz="1400" dirty="0">
                <a:solidFill>
                  <a:schemeClr val="bg1"/>
                </a:solidFill>
                <a:latin typeface="Microsoft YaHei" panose="020B0503020204020204" pitchFamily="34" charset="-122"/>
                <a:ea typeface="Microsoft YaHei" panose="020B0503020204020204" pitchFamily="34" charset="-122"/>
              </a:endParaRPr>
            </a:p>
          </p:txBody>
        </p:sp>
      </p:grpSp>
      <p:grpSp>
        <p:nvGrpSpPr>
          <p:cNvPr id="6153" name="组合 34"/>
          <p:cNvGrpSpPr/>
          <p:nvPr/>
        </p:nvGrpSpPr>
        <p:grpSpPr>
          <a:xfrm>
            <a:off x="6545263" y="2901950"/>
            <a:ext cx="4794250" cy="464642"/>
            <a:chOff x="7094414" y="1768026"/>
            <a:chExt cx="4795049" cy="464061"/>
          </a:xfrm>
        </p:grpSpPr>
        <p:grpSp>
          <p:nvGrpSpPr>
            <p:cNvPr id="6172" name="组合 35"/>
            <p:cNvGrpSpPr/>
            <p:nvPr/>
          </p:nvGrpSpPr>
          <p:grpSpPr>
            <a:xfrm>
              <a:off x="7094414" y="1779691"/>
              <a:ext cx="440242" cy="452396"/>
              <a:chOff x="5576510" y="968753"/>
              <a:chExt cx="1884994" cy="1884995"/>
            </a:xfrm>
          </p:grpSpPr>
          <p:sp>
            <p:nvSpPr>
              <p:cNvPr id="38" name="椭圆 37"/>
              <p:cNvSpPr/>
              <p:nvPr/>
            </p:nvSpPr>
            <p:spPr>
              <a:xfrm>
                <a:off x="5576510" y="968754"/>
                <a:ext cx="1884994" cy="1884994"/>
              </a:xfrm>
              <a:prstGeom prst="ellipse">
                <a:avLst/>
              </a:prstGeom>
              <a:noFill/>
              <a:ln w="28575">
                <a:gradFill>
                  <a:gsLst>
                    <a:gs pos="100000">
                      <a:srgbClr val="858585">
                        <a:alpha val="42000"/>
                      </a:srgbClr>
                    </a:gs>
                    <a:gs pos="0">
                      <a:schemeClr val="tx1">
                        <a:alpha val="30000"/>
                      </a:schemeClr>
                    </a:gs>
                    <a:gs pos="48000">
                      <a:schemeClr val="bg1"/>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9" name="任意多边形 38"/>
              <p:cNvSpPr/>
              <p:nvPr/>
            </p:nvSpPr>
            <p:spPr>
              <a:xfrm>
                <a:off x="5602612" y="968753"/>
                <a:ext cx="1702993" cy="1440334"/>
              </a:xfrm>
              <a:custGeom>
                <a:avLst/>
                <a:gdLst>
                  <a:gd name="connsiteX0" fmla="*/ 942497 w 1702993"/>
                  <a:gd name="connsiteY0" fmla="*/ 0 h 1440334"/>
                  <a:gd name="connsiteX1" fmla="*/ 1608943 w 1702993"/>
                  <a:gd name="connsiteY1" fmla="*/ 276051 h 1440334"/>
                  <a:gd name="connsiteX2" fmla="*/ 1702993 w 1702993"/>
                  <a:gd name="connsiteY2" fmla="*/ 390040 h 1440334"/>
                  <a:gd name="connsiteX3" fmla="*/ 1456630 w 1702993"/>
                  <a:gd name="connsiteY3" fmla="*/ 499396 h 1440334"/>
                  <a:gd name="connsiteX4" fmla="*/ 214073 w 1702993"/>
                  <a:gd name="connsiteY4" fmla="*/ 1352754 h 1440334"/>
                  <a:gd name="connsiteX5" fmla="*/ 143272 w 1702993"/>
                  <a:gd name="connsiteY5" fmla="*/ 1440334 h 1440334"/>
                  <a:gd name="connsiteX6" fmla="*/ 113755 w 1702993"/>
                  <a:gd name="connsiteY6" fmla="*/ 1391747 h 1440334"/>
                  <a:gd name="connsiteX7" fmla="*/ 0 w 1702993"/>
                  <a:gd name="connsiteY7" fmla="*/ 942497 h 1440334"/>
                  <a:gd name="connsiteX8" fmla="*/ 942497 w 1702993"/>
                  <a:gd name="connsiteY8" fmla="*/ 0 h 1440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02993" h="1440334">
                    <a:moveTo>
                      <a:pt x="942497" y="0"/>
                    </a:moveTo>
                    <a:cubicBezTo>
                      <a:pt x="1202761" y="0"/>
                      <a:pt x="1438385" y="105493"/>
                      <a:pt x="1608943" y="276051"/>
                    </a:cubicBezTo>
                    <a:lnTo>
                      <a:pt x="1702993" y="390040"/>
                    </a:lnTo>
                    <a:lnTo>
                      <a:pt x="1456630" y="499396"/>
                    </a:lnTo>
                    <a:cubicBezTo>
                      <a:pt x="929930" y="744630"/>
                      <a:pt x="519602" y="1009794"/>
                      <a:pt x="214073" y="1352754"/>
                    </a:cubicBezTo>
                    <a:lnTo>
                      <a:pt x="143272" y="1440334"/>
                    </a:lnTo>
                    <a:lnTo>
                      <a:pt x="113755" y="1391747"/>
                    </a:lnTo>
                    <a:cubicBezTo>
                      <a:pt x="41208" y="1258202"/>
                      <a:pt x="0" y="1105162"/>
                      <a:pt x="0" y="942497"/>
                    </a:cubicBezTo>
                    <a:cubicBezTo>
                      <a:pt x="0" y="421970"/>
                      <a:pt x="421970" y="0"/>
                      <a:pt x="942497" y="0"/>
                    </a:cubicBezTo>
                    <a:close/>
                  </a:path>
                </a:pathLst>
              </a:custGeom>
              <a:gradFill>
                <a:gsLst>
                  <a:gs pos="100000">
                    <a:schemeClr val="bg1">
                      <a:alpha val="58000"/>
                    </a:schemeClr>
                  </a:gs>
                  <a:gs pos="0">
                    <a:schemeClr val="tx1">
                      <a:alpha val="0"/>
                    </a:schemeClr>
                  </a:gs>
                </a:gsLst>
                <a:lin ang="189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6173" name="TextBox 35"/>
            <p:cNvSpPr txBox="1"/>
            <p:nvPr/>
          </p:nvSpPr>
          <p:spPr>
            <a:xfrm>
              <a:off x="7647159" y="1768026"/>
              <a:ext cx="4242304" cy="306321"/>
            </a:xfrm>
            <a:prstGeom prst="rect">
              <a:avLst/>
            </a:prstGeom>
            <a:noFill/>
            <a:ln w="9525">
              <a:noFill/>
            </a:ln>
          </p:spPr>
          <p:txBody>
            <a:bodyPr>
              <a:spAutoFit/>
            </a:bodyPr>
            <a:p>
              <a:pPr algn="just" eaLnBrk="1" hangingPunct="1"/>
              <a:r>
                <a:rPr lang="en-US" altLang="zh-CN" sz="1400" dirty="0">
                  <a:solidFill>
                    <a:schemeClr val="bg1"/>
                  </a:solidFill>
                  <a:latin typeface="Microsoft YaHei" panose="020B0503020204020204" pitchFamily="34" charset="-122"/>
                  <a:ea typeface="Microsoft YaHei" panose="020B0503020204020204" pitchFamily="34" charset="-122"/>
                </a:rPr>
                <a:t>ELEMENTS USED IN THE PROJECT</a:t>
              </a:r>
              <a:endParaRPr lang="en-US" altLang="zh-CN" sz="1400" dirty="0">
                <a:solidFill>
                  <a:schemeClr val="bg1"/>
                </a:solidFill>
                <a:latin typeface="Microsoft YaHei" panose="020B0503020204020204" pitchFamily="34" charset="-122"/>
                <a:ea typeface="Microsoft YaHei" panose="020B0503020204020204" pitchFamily="34" charset="-122"/>
              </a:endParaRPr>
            </a:p>
          </p:txBody>
        </p:sp>
      </p:grpSp>
      <p:grpSp>
        <p:nvGrpSpPr>
          <p:cNvPr id="6154" name="组合 39"/>
          <p:cNvGrpSpPr/>
          <p:nvPr/>
        </p:nvGrpSpPr>
        <p:grpSpPr>
          <a:xfrm>
            <a:off x="6545263" y="3886200"/>
            <a:ext cx="4794250" cy="463235"/>
            <a:chOff x="7094414" y="1768026"/>
            <a:chExt cx="4795049" cy="464061"/>
          </a:xfrm>
        </p:grpSpPr>
        <p:grpSp>
          <p:nvGrpSpPr>
            <p:cNvPr id="6164" name="组合 40"/>
            <p:cNvGrpSpPr/>
            <p:nvPr/>
          </p:nvGrpSpPr>
          <p:grpSpPr>
            <a:xfrm>
              <a:off x="7094414" y="1779691"/>
              <a:ext cx="440242" cy="452396"/>
              <a:chOff x="5576510" y="968753"/>
              <a:chExt cx="1884994" cy="1884995"/>
            </a:xfrm>
          </p:grpSpPr>
          <p:sp>
            <p:nvSpPr>
              <p:cNvPr id="43" name="椭圆 42"/>
              <p:cNvSpPr/>
              <p:nvPr/>
            </p:nvSpPr>
            <p:spPr>
              <a:xfrm>
                <a:off x="5576510" y="968754"/>
                <a:ext cx="1884994" cy="1884994"/>
              </a:xfrm>
              <a:prstGeom prst="ellipse">
                <a:avLst/>
              </a:prstGeom>
              <a:noFill/>
              <a:ln w="28575">
                <a:gradFill>
                  <a:gsLst>
                    <a:gs pos="100000">
                      <a:srgbClr val="858585">
                        <a:alpha val="42000"/>
                      </a:srgbClr>
                    </a:gs>
                    <a:gs pos="0">
                      <a:schemeClr val="tx1">
                        <a:alpha val="30000"/>
                      </a:schemeClr>
                    </a:gs>
                    <a:gs pos="48000">
                      <a:schemeClr val="bg1"/>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4" name="任意多边形 43"/>
              <p:cNvSpPr/>
              <p:nvPr/>
            </p:nvSpPr>
            <p:spPr>
              <a:xfrm>
                <a:off x="5602612" y="968753"/>
                <a:ext cx="1702993" cy="1440334"/>
              </a:xfrm>
              <a:custGeom>
                <a:avLst/>
                <a:gdLst>
                  <a:gd name="connsiteX0" fmla="*/ 942497 w 1702993"/>
                  <a:gd name="connsiteY0" fmla="*/ 0 h 1440334"/>
                  <a:gd name="connsiteX1" fmla="*/ 1608943 w 1702993"/>
                  <a:gd name="connsiteY1" fmla="*/ 276051 h 1440334"/>
                  <a:gd name="connsiteX2" fmla="*/ 1702993 w 1702993"/>
                  <a:gd name="connsiteY2" fmla="*/ 390040 h 1440334"/>
                  <a:gd name="connsiteX3" fmla="*/ 1456630 w 1702993"/>
                  <a:gd name="connsiteY3" fmla="*/ 499396 h 1440334"/>
                  <a:gd name="connsiteX4" fmla="*/ 214073 w 1702993"/>
                  <a:gd name="connsiteY4" fmla="*/ 1352754 h 1440334"/>
                  <a:gd name="connsiteX5" fmla="*/ 143272 w 1702993"/>
                  <a:gd name="connsiteY5" fmla="*/ 1440334 h 1440334"/>
                  <a:gd name="connsiteX6" fmla="*/ 113755 w 1702993"/>
                  <a:gd name="connsiteY6" fmla="*/ 1391747 h 1440334"/>
                  <a:gd name="connsiteX7" fmla="*/ 0 w 1702993"/>
                  <a:gd name="connsiteY7" fmla="*/ 942497 h 1440334"/>
                  <a:gd name="connsiteX8" fmla="*/ 942497 w 1702993"/>
                  <a:gd name="connsiteY8" fmla="*/ 0 h 1440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02993" h="1440334">
                    <a:moveTo>
                      <a:pt x="942497" y="0"/>
                    </a:moveTo>
                    <a:cubicBezTo>
                      <a:pt x="1202761" y="0"/>
                      <a:pt x="1438385" y="105493"/>
                      <a:pt x="1608943" y="276051"/>
                    </a:cubicBezTo>
                    <a:lnTo>
                      <a:pt x="1702993" y="390040"/>
                    </a:lnTo>
                    <a:lnTo>
                      <a:pt x="1456630" y="499396"/>
                    </a:lnTo>
                    <a:cubicBezTo>
                      <a:pt x="929930" y="744630"/>
                      <a:pt x="519602" y="1009794"/>
                      <a:pt x="214073" y="1352754"/>
                    </a:cubicBezTo>
                    <a:lnTo>
                      <a:pt x="143272" y="1440334"/>
                    </a:lnTo>
                    <a:lnTo>
                      <a:pt x="113755" y="1391747"/>
                    </a:lnTo>
                    <a:cubicBezTo>
                      <a:pt x="41208" y="1258202"/>
                      <a:pt x="0" y="1105162"/>
                      <a:pt x="0" y="942497"/>
                    </a:cubicBezTo>
                    <a:cubicBezTo>
                      <a:pt x="0" y="421970"/>
                      <a:pt x="421970" y="0"/>
                      <a:pt x="942497" y="0"/>
                    </a:cubicBezTo>
                    <a:close/>
                  </a:path>
                </a:pathLst>
              </a:custGeom>
              <a:gradFill>
                <a:gsLst>
                  <a:gs pos="100000">
                    <a:schemeClr val="bg1">
                      <a:alpha val="58000"/>
                    </a:schemeClr>
                  </a:gs>
                  <a:gs pos="0">
                    <a:schemeClr val="tx1">
                      <a:alpha val="0"/>
                    </a:schemeClr>
                  </a:gs>
                </a:gsLst>
                <a:lin ang="189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6165" name="TextBox 35"/>
            <p:cNvSpPr txBox="1"/>
            <p:nvPr/>
          </p:nvSpPr>
          <p:spPr>
            <a:xfrm>
              <a:off x="7647159" y="1768026"/>
              <a:ext cx="4242304" cy="307252"/>
            </a:xfrm>
            <a:prstGeom prst="rect">
              <a:avLst/>
            </a:prstGeom>
            <a:noFill/>
            <a:ln w="9525">
              <a:noFill/>
            </a:ln>
          </p:spPr>
          <p:txBody>
            <a:bodyPr>
              <a:spAutoFit/>
            </a:bodyPr>
            <a:p>
              <a:pPr algn="just" eaLnBrk="1" hangingPunct="1"/>
              <a:r>
                <a:rPr lang="en-US" altLang="zh-CN" sz="1400" dirty="0">
                  <a:solidFill>
                    <a:schemeClr val="bg1"/>
                  </a:solidFill>
                  <a:latin typeface="Microsoft YaHei" panose="020B0503020204020204" pitchFamily="34" charset="-122"/>
                  <a:ea typeface="Microsoft YaHei" panose="020B0503020204020204" pitchFamily="34" charset="-122"/>
                </a:rPr>
                <a:t>SCREENS, TEST CASES AND RESULTS </a:t>
              </a:r>
              <a:endParaRPr lang="en-US" altLang="zh-CN" sz="1400" dirty="0">
                <a:solidFill>
                  <a:schemeClr val="bg1"/>
                </a:solidFill>
                <a:latin typeface="Microsoft YaHei" panose="020B0503020204020204" pitchFamily="34" charset="-122"/>
                <a:ea typeface="Microsoft YaHei" panose="020B0503020204020204" pitchFamily="34" charset="-122"/>
              </a:endParaRPr>
            </a:p>
          </p:txBody>
        </p:sp>
      </p:grpSp>
      <p:grpSp>
        <p:nvGrpSpPr>
          <p:cNvPr id="6155" name="组合 44"/>
          <p:cNvGrpSpPr/>
          <p:nvPr/>
        </p:nvGrpSpPr>
        <p:grpSpPr>
          <a:xfrm>
            <a:off x="6545263" y="4811713"/>
            <a:ext cx="4794250" cy="464642"/>
            <a:chOff x="7094414" y="1768026"/>
            <a:chExt cx="4795049" cy="464061"/>
          </a:xfrm>
        </p:grpSpPr>
        <p:grpSp>
          <p:nvGrpSpPr>
            <p:cNvPr id="6156" name="组合 45"/>
            <p:cNvGrpSpPr/>
            <p:nvPr/>
          </p:nvGrpSpPr>
          <p:grpSpPr>
            <a:xfrm>
              <a:off x="7094414" y="1779691"/>
              <a:ext cx="440242" cy="452396"/>
              <a:chOff x="5576510" y="968753"/>
              <a:chExt cx="1884994" cy="1884995"/>
            </a:xfrm>
          </p:grpSpPr>
          <p:sp>
            <p:nvSpPr>
              <p:cNvPr id="48" name="椭圆 47"/>
              <p:cNvSpPr/>
              <p:nvPr/>
            </p:nvSpPr>
            <p:spPr>
              <a:xfrm>
                <a:off x="5576510" y="968754"/>
                <a:ext cx="1884994" cy="1884994"/>
              </a:xfrm>
              <a:prstGeom prst="ellipse">
                <a:avLst/>
              </a:prstGeom>
              <a:noFill/>
              <a:ln w="28575">
                <a:gradFill>
                  <a:gsLst>
                    <a:gs pos="100000">
                      <a:srgbClr val="858585">
                        <a:alpha val="42000"/>
                      </a:srgbClr>
                    </a:gs>
                    <a:gs pos="0">
                      <a:schemeClr val="tx1">
                        <a:alpha val="30000"/>
                      </a:schemeClr>
                    </a:gs>
                    <a:gs pos="48000">
                      <a:schemeClr val="bg1"/>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9" name="任意多边形 48"/>
              <p:cNvSpPr/>
              <p:nvPr/>
            </p:nvSpPr>
            <p:spPr>
              <a:xfrm>
                <a:off x="5602612" y="968753"/>
                <a:ext cx="1702993" cy="1440334"/>
              </a:xfrm>
              <a:custGeom>
                <a:avLst/>
                <a:gdLst>
                  <a:gd name="connsiteX0" fmla="*/ 942497 w 1702993"/>
                  <a:gd name="connsiteY0" fmla="*/ 0 h 1440334"/>
                  <a:gd name="connsiteX1" fmla="*/ 1608943 w 1702993"/>
                  <a:gd name="connsiteY1" fmla="*/ 276051 h 1440334"/>
                  <a:gd name="connsiteX2" fmla="*/ 1702993 w 1702993"/>
                  <a:gd name="connsiteY2" fmla="*/ 390040 h 1440334"/>
                  <a:gd name="connsiteX3" fmla="*/ 1456630 w 1702993"/>
                  <a:gd name="connsiteY3" fmla="*/ 499396 h 1440334"/>
                  <a:gd name="connsiteX4" fmla="*/ 214073 w 1702993"/>
                  <a:gd name="connsiteY4" fmla="*/ 1352754 h 1440334"/>
                  <a:gd name="connsiteX5" fmla="*/ 143272 w 1702993"/>
                  <a:gd name="connsiteY5" fmla="*/ 1440334 h 1440334"/>
                  <a:gd name="connsiteX6" fmla="*/ 113755 w 1702993"/>
                  <a:gd name="connsiteY6" fmla="*/ 1391747 h 1440334"/>
                  <a:gd name="connsiteX7" fmla="*/ 0 w 1702993"/>
                  <a:gd name="connsiteY7" fmla="*/ 942497 h 1440334"/>
                  <a:gd name="connsiteX8" fmla="*/ 942497 w 1702993"/>
                  <a:gd name="connsiteY8" fmla="*/ 0 h 1440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02993" h="1440334">
                    <a:moveTo>
                      <a:pt x="942497" y="0"/>
                    </a:moveTo>
                    <a:cubicBezTo>
                      <a:pt x="1202761" y="0"/>
                      <a:pt x="1438385" y="105493"/>
                      <a:pt x="1608943" y="276051"/>
                    </a:cubicBezTo>
                    <a:lnTo>
                      <a:pt x="1702993" y="390040"/>
                    </a:lnTo>
                    <a:lnTo>
                      <a:pt x="1456630" y="499396"/>
                    </a:lnTo>
                    <a:cubicBezTo>
                      <a:pt x="929930" y="744630"/>
                      <a:pt x="519602" y="1009794"/>
                      <a:pt x="214073" y="1352754"/>
                    </a:cubicBezTo>
                    <a:lnTo>
                      <a:pt x="143272" y="1440334"/>
                    </a:lnTo>
                    <a:lnTo>
                      <a:pt x="113755" y="1391747"/>
                    </a:lnTo>
                    <a:cubicBezTo>
                      <a:pt x="41208" y="1258202"/>
                      <a:pt x="0" y="1105162"/>
                      <a:pt x="0" y="942497"/>
                    </a:cubicBezTo>
                    <a:cubicBezTo>
                      <a:pt x="0" y="421970"/>
                      <a:pt x="421970" y="0"/>
                      <a:pt x="942497" y="0"/>
                    </a:cubicBezTo>
                    <a:close/>
                  </a:path>
                </a:pathLst>
              </a:custGeom>
              <a:gradFill>
                <a:gsLst>
                  <a:gs pos="100000">
                    <a:schemeClr val="bg1">
                      <a:alpha val="58000"/>
                    </a:schemeClr>
                  </a:gs>
                  <a:gs pos="0">
                    <a:schemeClr val="tx1">
                      <a:alpha val="0"/>
                    </a:schemeClr>
                  </a:gs>
                </a:gsLst>
                <a:lin ang="189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6157" name="TextBox 35"/>
            <p:cNvSpPr txBox="1"/>
            <p:nvPr/>
          </p:nvSpPr>
          <p:spPr>
            <a:xfrm>
              <a:off x="7647159" y="1768026"/>
              <a:ext cx="4242304" cy="306321"/>
            </a:xfrm>
            <a:prstGeom prst="rect">
              <a:avLst/>
            </a:prstGeom>
            <a:noFill/>
            <a:ln w="9525">
              <a:noFill/>
            </a:ln>
          </p:spPr>
          <p:txBody>
            <a:bodyPr>
              <a:spAutoFit/>
            </a:bodyPr>
            <a:p>
              <a:pPr algn="just" eaLnBrk="1" hangingPunct="1"/>
              <a:r>
                <a:rPr lang="en-US" altLang="zh-CN" sz="1400" dirty="0">
                  <a:solidFill>
                    <a:schemeClr val="bg1"/>
                  </a:solidFill>
                  <a:latin typeface="Microsoft YaHei" panose="020B0503020204020204" pitchFamily="34" charset="-122"/>
                  <a:ea typeface="Microsoft YaHei" panose="020B0503020204020204" pitchFamily="34" charset="-122"/>
                </a:rPr>
                <a:t>CONCLUSION</a:t>
              </a:r>
              <a:endParaRPr lang="en-US" altLang="zh-CN" sz="1400" dirty="0">
                <a:solidFill>
                  <a:schemeClr val="bg1"/>
                </a:solidFill>
                <a:latin typeface="Microsoft YaHei" panose="020B0503020204020204" pitchFamily="34" charset="-122"/>
                <a:ea typeface="Microsoft YaHei" panose="020B0503020204020204" pitchFamily="34" charset="-122"/>
              </a:endParaRPr>
            </a:p>
          </p:txBody>
        </p:sp>
      </p:grpSp>
    </p:spTree>
  </p:cSld>
  <p:clrMapOvr>
    <a:masterClrMapping/>
  </p:clrMapOvr>
  <p:transition spd="slow" advClick="0" advTm="3000">
    <p:wipe/>
  </p:transition>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94000">
              <a:schemeClr val="tx1">
                <a:lumMod val="95000"/>
                <a:lumOff val="5000"/>
              </a:schemeClr>
            </a:gs>
            <a:gs pos="0">
              <a:schemeClr val="tx1">
                <a:lumMod val="65000"/>
                <a:lumOff val="35000"/>
              </a:schemeClr>
            </a:gs>
          </a:gsLst>
          <a:path path="circle">
            <a:fillToRect l="50000" t="50000" r="50000" b="50000"/>
          </a:path>
          <a:tileRect/>
        </a:gradFill>
        <a:effectLst/>
      </p:bgPr>
    </p:bg>
    <p:spTree>
      <p:nvGrpSpPr>
        <p:cNvPr id="1" name=""/>
        <p:cNvGrpSpPr/>
        <p:nvPr/>
      </p:nvGrpSpPr>
      <p:grpSpPr/>
      <p:sp>
        <p:nvSpPr>
          <p:cNvPr id="6146" name="文本框 1"/>
          <p:cNvSpPr txBox="1"/>
          <p:nvPr/>
        </p:nvSpPr>
        <p:spPr>
          <a:xfrm>
            <a:off x="259715" y="777240"/>
            <a:ext cx="3822065" cy="583565"/>
          </a:xfrm>
          <a:prstGeom prst="rect">
            <a:avLst/>
          </a:prstGeom>
          <a:noFill/>
          <a:ln w="9525">
            <a:noFill/>
          </a:ln>
        </p:spPr>
        <p:txBody>
          <a:bodyPr wrap="square">
            <a:spAutoFit/>
          </a:bodyPr>
          <a:p>
            <a:pPr eaLnBrk="1" hangingPunct="1"/>
            <a:r>
              <a:rPr lang="en-US" altLang="zh-CN" sz="3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INTRODUCTION </a:t>
            </a:r>
            <a:endParaRPr lang="en-US" altLang="zh-CN" sz="3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2" name="Text Box 1"/>
          <p:cNvSpPr txBox="1"/>
          <p:nvPr/>
        </p:nvSpPr>
        <p:spPr>
          <a:xfrm>
            <a:off x="544195" y="1742440"/>
            <a:ext cx="11217275" cy="3166745"/>
          </a:xfrm>
          <a:prstGeom prst="rect">
            <a:avLst/>
          </a:prstGeom>
          <a:noFill/>
        </p:spPr>
        <p:txBody>
          <a:bodyPr wrap="square" rtlCol="0">
            <a:noAutofit/>
          </a:bodyPr>
          <a:p>
            <a:pPr algn="just"/>
            <a:r>
              <a:rPr lang="en-US">
                <a:solidFill>
                  <a:schemeClr val="bg1"/>
                </a:solidFill>
              </a:rPr>
              <a:t>In a world  where music is a universal language that speaks to our hearts and emotions, the power of emojis to enhance your musical experiences. emojis are more than a digital language;they are universal experession of emotions, transending linguistic barriers and cultures. our project aims to leverage this universal emotional language to discover the differents songs and enjoying the music .</a:t>
            </a:r>
            <a:endParaRPr lang="en-US">
              <a:solidFill>
                <a:schemeClr val="bg1"/>
              </a:solidFill>
            </a:endParaRPr>
          </a:p>
          <a:p>
            <a:pPr algn="just"/>
            <a:endParaRPr lang="en-US">
              <a:solidFill>
                <a:schemeClr val="bg1"/>
              </a:solidFill>
            </a:endParaRPr>
          </a:p>
          <a:p>
            <a:pPr algn="just"/>
            <a:r>
              <a:rPr lang="en-US">
                <a:solidFill>
                  <a:schemeClr val="bg1"/>
                </a:solidFill>
              </a:rPr>
              <a:t>imagine a worldwhere you can effortlessly find the perfect song to match your mood by simply selecting an emoji that represents how you feel at that moment. these emojis will recommends songs that resonate your emotions </a:t>
            </a:r>
            <a:endParaRPr lang="en-US">
              <a:solidFill>
                <a:schemeClr val="bg1"/>
              </a:solidFill>
            </a:endParaRPr>
          </a:p>
        </p:txBody>
      </p:sp>
    </p:spTree>
  </p:cSld>
  <p:clrMapOvr>
    <a:masterClrMapping/>
  </p:clrMapOvr>
  <p:transition spd="slow" advClick="0" advTm="3000">
    <p:wipe/>
  </p:transition>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94000">
              <a:schemeClr val="tx1">
                <a:lumMod val="95000"/>
                <a:lumOff val="5000"/>
              </a:schemeClr>
            </a:gs>
            <a:gs pos="0">
              <a:schemeClr val="tx1">
                <a:lumMod val="65000"/>
                <a:lumOff val="35000"/>
              </a:schemeClr>
            </a:gs>
          </a:gsLst>
          <a:path path="circle">
            <a:fillToRect l="50000" t="50000" r="50000" b="50000"/>
          </a:path>
          <a:tileRect/>
        </a:gradFill>
        <a:effectLst/>
      </p:bgPr>
    </p:bg>
    <p:spTree>
      <p:nvGrpSpPr>
        <p:cNvPr id="1" name=""/>
        <p:cNvGrpSpPr/>
        <p:nvPr/>
      </p:nvGrpSpPr>
      <p:grpSpPr/>
      <p:sp>
        <p:nvSpPr>
          <p:cNvPr id="7170" name="文本框 1"/>
          <p:cNvSpPr txBox="1"/>
          <p:nvPr/>
        </p:nvSpPr>
        <p:spPr>
          <a:xfrm>
            <a:off x="347663" y="219075"/>
            <a:ext cx="2794000" cy="583565"/>
          </a:xfrm>
          <a:prstGeom prst="rect">
            <a:avLst/>
          </a:prstGeom>
          <a:noFill/>
          <a:ln w="9525">
            <a:noFill/>
          </a:ln>
        </p:spPr>
        <p:txBody>
          <a:bodyPr>
            <a:spAutoFit/>
          </a:bodyPr>
          <a:p>
            <a:pPr eaLnBrk="1" hangingPunct="1"/>
            <a:r>
              <a:rPr lang="en-US" altLang="zh-CN" sz="3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OBJECTIVE</a:t>
            </a:r>
            <a:endParaRPr lang="en-US" altLang="zh-CN" sz="32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nvGrpSpPr>
          <p:cNvPr id="7172" name="组合 12"/>
          <p:cNvGrpSpPr/>
          <p:nvPr/>
        </p:nvGrpSpPr>
        <p:grpSpPr>
          <a:xfrm>
            <a:off x="744855" y="1234440"/>
            <a:ext cx="10581005" cy="5230496"/>
            <a:chOff x="6506700" y="1594082"/>
            <a:chExt cx="9193969" cy="4594532"/>
          </a:xfrm>
        </p:grpSpPr>
        <p:grpSp>
          <p:nvGrpSpPr>
            <p:cNvPr id="7187" name="组合 13"/>
            <p:cNvGrpSpPr/>
            <p:nvPr/>
          </p:nvGrpSpPr>
          <p:grpSpPr>
            <a:xfrm>
              <a:off x="6506700" y="1594082"/>
              <a:ext cx="570756" cy="483487"/>
              <a:chOff x="7876323" y="3121877"/>
              <a:chExt cx="2379253" cy="2015463"/>
            </a:xfrm>
          </p:grpSpPr>
          <p:grpSp>
            <p:nvGrpSpPr>
              <p:cNvPr id="7190" name="组合 16"/>
              <p:cNvGrpSpPr/>
              <p:nvPr/>
            </p:nvGrpSpPr>
            <p:grpSpPr>
              <a:xfrm>
                <a:off x="7876323" y="3134347"/>
                <a:ext cx="2221862" cy="1838149"/>
                <a:chOff x="4964620" y="2571886"/>
                <a:chExt cx="2515708" cy="2081247"/>
              </a:xfrm>
            </p:grpSpPr>
            <p:sp>
              <p:nvSpPr>
                <p:cNvPr id="19" name="六边形 18"/>
                <p:cNvSpPr/>
                <p:nvPr/>
              </p:nvSpPr>
              <p:spPr>
                <a:xfrm>
                  <a:off x="5265845" y="2744422"/>
                  <a:ext cx="2214105" cy="1908711"/>
                </a:xfrm>
                <a:prstGeom prst="hexagon">
                  <a:avLst/>
                </a:prstGeom>
                <a:noFill/>
                <a:ln w="28575">
                  <a:gradFill>
                    <a:gsLst>
                      <a:gs pos="100000">
                        <a:srgbClr val="858585">
                          <a:alpha val="42000"/>
                        </a:srgbClr>
                      </a:gs>
                      <a:gs pos="0">
                        <a:schemeClr val="tx1">
                          <a:alpha val="30000"/>
                        </a:schemeClr>
                      </a:gs>
                      <a:gs pos="48000">
                        <a:schemeClr val="bg1"/>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0" name="任意多边形 19"/>
                <p:cNvSpPr/>
                <p:nvPr/>
              </p:nvSpPr>
              <p:spPr>
                <a:xfrm>
                  <a:off x="4964620" y="2571886"/>
                  <a:ext cx="2515708" cy="1469059"/>
                </a:xfrm>
                <a:custGeom>
                  <a:avLst/>
                  <a:gdLst>
                    <a:gd name="connsiteX0" fmla="*/ 477178 w 2138243"/>
                    <a:gd name="connsiteY0" fmla="*/ 0 h 1409999"/>
                    <a:gd name="connsiteX1" fmla="*/ 1736927 w 2138243"/>
                    <a:gd name="connsiteY1" fmla="*/ 0 h 1409999"/>
                    <a:gd name="connsiteX2" fmla="*/ 2138243 w 2138243"/>
                    <a:gd name="connsiteY2" fmla="*/ 802632 h 1409999"/>
                    <a:gd name="connsiteX3" fmla="*/ 2047494 w 2138243"/>
                    <a:gd name="connsiteY3" fmla="*/ 770235 h 1409999"/>
                    <a:gd name="connsiteX4" fmla="*/ 689836 w 2138243"/>
                    <a:gd name="connsiteY4" fmla="*/ 1005720 h 1409999"/>
                    <a:gd name="connsiteX5" fmla="*/ 233003 w 2138243"/>
                    <a:gd name="connsiteY5" fmla="*/ 1403228 h 1409999"/>
                    <a:gd name="connsiteX6" fmla="*/ 227822 w 2138243"/>
                    <a:gd name="connsiteY6" fmla="*/ 1409999 h 1409999"/>
                    <a:gd name="connsiteX7" fmla="*/ 0 w 2138243"/>
                    <a:gd name="connsiteY7" fmla="*/ 954356 h 1409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38243" h="1409999">
                      <a:moveTo>
                        <a:pt x="477178" y="0"/>
                      </a:moveTo>
                      <a:lnTo>
                        <a:pt x="1736927" y="0"/>
                      </a:lnTo>
                      <a:lnTo>
                        <a:pt x="2138243" y="802632"/>
                      </a:lnTo>
                      <a:lnTo>
                        <a:pt x="2047494" y="770235"/>
                      </a:lnTo>
                      <a:cubicBezTo>
                        <a:pt x="1645534" y="649968"/>
                        <a:pt x="1138994" y="723250"/>
                        <a:pt x="689836" y="1005720"/>
                      </a:cubicBezTo>
                      <a:cubicBezTo>
                        <a:pt x="510173" y="1118708"/>
                        <a:pt x="356699" y="1254469"/>
                        <a:pt x="233003" y="1403228"/>
                      </a:cubicBezTo>
                      <a:lnTo>
                        <a:pt x="227822" y="1409999"/>
                      </a:lnTo>
                      <a:lnTo>
                        <a:pt x="0" y="954356"/>
                      </a:lnTo>
                      <a:close/>
                    </a:path>
                  </a:pathLst>
                </a:custGeom>
                <a:gradFill>
                  <a:gsLst>
                    <a:gs pos="100000">
                      <a:schemeClr val="bg1">
                        <a:alpha val="58000"/>
                      </a:schemeClr>
                    </a:gs>
                    <a:gs pos="0">
                      <a:schemeClr val="tx1">
                        <a:alpha val="0"/>
                      </a:schemeClr>
                    </a:gs>
                  </a:gsLst>
                  <a:lin ang="189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18" name="六边形 17"/>
              <p:cNvSpPr/>
              <p:nvPr/>
            </p:nvSpPr>
            <p:spPr>
              <a:xfrm>
                <a:off x="7917638" y="3121877"/>
                <a:ext cx="2337938" cy="2015463"/>
              </a:xfrm>
              <a:prstGeom prst="hexagon">
                <a:avLst/>
              </a:prstGeom>
              <a:noFill/>
              <a:ln w="28575">
                <a:gradFill>
                  <a:gsLst>
                    <a:gs pos="100000">
                      <a:srgbClr val="858585">
                        <a:alpha val="42000"/>
                      </a:srgbClr>
                    </a:gs>
                    <a:gs pos="0">
                      <a:schemeClr val="tx1">
                        <a:alpha val="30000"/>
                      </a:schemeClr>
                    </a:gs>
                    <a:gs pos="48000">
                      <a:schemeClr val="bg1"/>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7189" name="矩形 7"/>
            <p:cNvSpPr/>
            <p:nvPr/>
          </p:nvSpPr>
          <p:spPr>
            <a:xfrm>
              <a:off x="7077219" y="1594082"/>
              <a:ext cx="8623450" cy="4594532"/>
            </a:xfrm>
            <a:prstGeom prst="rect">
              <a:avLst/>
            </a:prstGeom>
            <a:noFill/>
            <a:ln w="9525">
              <a:noFill/>
            </a:ln>
          </p:spPr>
          <p:txBody>
            <a:bodyPr>
              <a:noAutofit/>
            </a:bodyPr>
            <a:p>
              <a:pPr algn="just" eaLnBrk="1" hangingPunct="1"/>
              <a:r>
                <a:rPr lang="zh-CN" altLang="en-US" sz="1600"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The  objective of this project to develop a user-friendly and engaging song retravel system that </a:t>
              </a:r>
              <a:endParaRPr lang="zh-CN" altLang="en-US" sz="1600"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a:p>
              <a:pPr algn="just" eaLnBrk="1" hangingPunct="1">
                <a:buFont typeface="Wingdings" panose="05000000000000000000" charset="0"/>
              </a:pPr>
              <a:r>
                <a:rPr lang="zh-CN" altLang="en-US" sz="1600"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everages emojis to provide a novel and intuitive interface for accessing songs from a database</a:t>
              </a:r>
              <a:r>
                <a:rPr lang="en-US" altLang="zh-CN" sz="1600"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a:t>
              </a:r>
              <a:endParaRPr lang="en-US" altLang="zh-CN" sz="1600"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a:p>
              <a:pPr algn="just" eaLnBrk="1" hangingPunct="1">
                <a:buFont typeface="Wingdings" panose="05000000000000000000" charset="0"/>
              </a:pPr>
              <a:endParaRPr lang="en-US" altLang="zh-CN" sz="1600"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a:p>
              <a:pPr marL="285750" indent="-285750" algn="just" eaLnBrk="1" hangingPunct="1">
                <a:buFont typeface="Wingdings" panose="05000000000000000000" charset="0"/>
                <a:buChar char="Ø"/>
              </a:pPr>
              <a:r>
                <a:rPr lang="en-US" altLang="zh-CN" sz="1600"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Enhance User Experience</a:t>
              </a:r>
              <a:endParaRPr lang="en-US" altLang="zh-CN" sz="1600"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a:p>
              <a:pPr marL="285750" indent="-285750" algn="just" eaLnBrk="1" hangingPunct="1">
                <a:buFont typeface="Wingdings" panose="05000000000000000000" charset="0"/>
                <a:buChar char="Ø"/>
              </a:pPr>
              <a:endParaRPr lang="en-US" altLang="zh-CN" sz="1600"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a:p>
              <a:pPr marL="285750" indent="-285750" algn="just" eaLnBrk="1" hangingPunct="1">
                <a:buFont typeface="Wingdings" panose="05000000000000000000" charset="0"/>
                <a:buChar char="Ø"/>
              </a:pPr>
              <a:r>
                <a:rPr lang="en-US" altLang="zh-CN" sz="1600"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Language-Barrier Removal</a:t>
              </a:r>
              <a:endParaRPr lang="en-US" altLang="zh-CN" sz="1600"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a:p>
              <a:pPr algn="just" eaLnBrk="1" hangingPunct="1">
                <a:buFont typeface="Wingdings" panose="05000000000000000000" charset="0"/>
              </a:pPr>
              <a:endParaRPr lang="en-US" altLang="zh-CN" sz="1600"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a:p>
              <a:pPr marL="285750" indent="-285750" algn="just" eaLnBrk="1" hangingPunct="1">
                <a:buFont typeface="Wingdings" panose="05000000000000000000" charset="0"/>
                <a:buChar char="Ø"/>
              </a:pPr>
              <a:r>
                <a:rPr lang="en-US" altLang="zh-CN" sz="1600"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Personalization</a:t>
              </a:r>
              <a:endParaRPr lang="en-US" altLang="zh-CN" sz="1600"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a:p>
              <a:pPr algn="just" eaLnBrk="1" hangingPunct="1">
                <a:buFont typeface="Wingdings" panose="05000000000000000000" charset="0"/>
              </a:pPr>
              <a:endParaRPr lang="en-US" altLang="zh-CN" sz="1600"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a:p>
              <a:pPr marL="285750" indent="-285750" algn="just" eaLnBrk="1" hangingPunct="1">
                <a:buFont typeface="Wingdings" panose="05000000000000000000" charset="0"/>
                <a:buChar char="Ø"/>
              </a:pPr>
              <a:r>
                <a:rPr lang="en-US" altLang="zh-CN" sz="1600"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Efficiency and Accessibility</a:t>
              </a:r>
              <a:endParaRPr lang="en-US" altLang="zh-CN" sz="1600"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a:p>
              <a:pPr algn="just" eaLnBrk="1" hangingPunct="1">
                <a:buFont typeface="Wingdings" panose="05000000000000000000" charset="0"/>
              </a:pPr>
              <a:endParaRPr lang="en-US" altLang="zh-CN" sz="1600"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a:p>
              <a:pPr marL="285750" indent="-285750" algn="just" eaLnBrk="1" hangingPunct="1">
                <a:buFont typeface="Wingdings" panose="05000000000000000000" charset="0"/>
                <a:buChar char="Ø"/>
              </a:pPr>
              <a:r>
                <a:rPr lang="en-US" altLang="zh-CN" sz="1600"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Innovation</a:t>
              </a:r>
              <a:endParaRPr lang="en-US" altLang="zh-CN" sz="1600"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a:p>
              <a:pPr marL="285750" indent="-285750" algn="just" eaLnBrk="1" hangingPunct="1">
                <a:buFont typeface="Wingdings" panose="05000000000000000000" charset="0"/>
                <a:buChar char="Ø"/>
              </a:pPr>
              <a:endParaRPr lang="en-US" altLang="zh-CN" sz="1600"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a:p>
              <a:pPr marL="285750" indent="-285750" algn="just" eaLnBrk="1" hangingPunct="1">
                <a:buFont typeface="Wingdings" panose="05000000000000000000" charset="0"/>
                <a:buChar char="Ø"/>
              </a:pPr>
              <a:r>
                <a:rPr lang="en-US" altLang="zh-CN" sz="1600"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Demonstrate Java and Eclipse</a:t>
              </a:r>
              <a:endParaRPr lang="en-US" altLang="zh-CN" sz="1600"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a:p>
              <a:pPr marL="285750" indent="-285750" algn="just" eaLnBrk="1" hangingPunct="1">
                <a:buFont typeface="Wingdings" panose="05000000000000000000" charset="0"/>
                <a:buChar char="Ø"/>
              </a:pPr>
              <a:endParaRPr lang="en-US" altLang="zh-CN" sz="1600"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a:p>
              <a:pPr marL="285750" indent="-285750" algn="just" eaLnBrk="1" hangingPunct="1">
                <a:buFont typeface="Wingdings" panose="05000000000000000000" charset="0"/>
                <a:buChar char="Ø"/>
              </a:pPr>
              <a:endParaRPr lang="en-US" altLang="zh-CN" sz="1600"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spTree>
  </p:cSld>
  <p:clrMapOvr>
    <a:masterClrMapping/>
  </p:clrMapOvr>
  <p:transition spd="slow" advClick="0" advTm="3000">
    <p:wipe/>
  </p:transition>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94000">
              <a:schemeClr val="tx1">
                <a:lumMod val="95000"/>
                <a:lumOff val="5000"/>
              </a:schemeClr>
            </a:gs>
            <a:gs pos="0">
              <a:schemeClr val="tx1">
                <a:lumMod val="65000"/>
                <a:lumOff val="35000"/>
              </a:schemeClr>
            </a:gs>
          </a:gsLst>
          <a:path path="circle">
            <a:fillToRect l="50000" t="50000" r="50000" b="50000"/>
          </a:path>
          <a:tileRect/>
        </a:gradFill>
        <a:effectLst/>
      </p:bgPr>
    </p:bg>
    <p:spTree>
      <p:nvGrpSpPr>
        <p:cNvPr id="1" name=""/>
        <p:cNvGrpSpPr/>
        <p:nvPr/>
      </p:nvGrpSpPr>
      <p:grpSpPr/>
      <p:sp>
        <p:nvSpPr>
          <p:cNvPr id="9218" name="文本框 1"/>
          <p:cNvSpPr txBox="1"/>
          <p:nvPr/>
        </p:nvSpPr>
        <p:spPr>
          <a:xfrm>
            <a:off x="452755" y="448945"/>
            <a:ext cx="7507605" cy="953135"/>
          </a:xfrm>
          <a:prstGeom prst="rect">
            <a:avLst/>
          </a:prstGeom>
          <a:noFill/>
          <a:ln w="9525">
            <a:noFill/>
          </a:ln>
        </p:spPr>
        <p:txBody>
          <a:bodyPr wrap="square">
            <a:spAutoFit/>
          </a:bodyPr>
          <a:p>
            <a:pPr eaLnBrk="1" hangingPunct="1"/>
            <a:r>
              <a:rPr lang="en-IN" sz="3200" b="1" dirty="0">
                <a:solidFill>
                  <a:schemeClr val="bg1"/>
                </a:solidFill>
                <a:latin typeface="Times New Roman" panose="02020603050405020304" pitchFamily="18" charset="0"/>
                <a:cs typeface="Times New Roman" panose="02020603050405020304" pitchFamily="18" charset="0"/>
                <a:sym typeface="+mn-ea"/>
              </a:rPr>
              <a:t>ELEMENTS USED IN THE PROJECT</a:t>
            </a:r>
            <a:endParaRPr lang="en-IN" sz="3200" b="1" dirty="0">
              <a:solidFill>
                <a:schemeClr val="bg1"/>
              </a:solidFill>
              <a:latin typeface="Times New Roman" panose="02020603050405020304" pitchFamily="18" charset="0"/>
              <a:cs typeface="Times New Roman" panose="02020603050405020304" pitchFamily="18" charset="0"/>
            </a:endParaRPr>
          </a:p>
          <a:p>
            <a:pPr eaLnBrk="1" hangingPunct="1"/>
            <a:r>
              <a:rPr lang="en-US" altLang="zh-CN" sz="2400" b="1" dirty="0">
                <a:solidFill>
                  <a:schemeClr val="bg1"/>
                </a:solidFill>
                <a:latin typeface="Microsoft YaHei" panose="020B0503020204020204" pitchFamily="34" charset="-122"/>
                <a:ea typeface="Microsoft YaHei" panose="020B0503020204020204" pitchFamily="34" charset="-122"/>
              </a:rPr>
              <a:t> </a:t>
            </a:r>
            <a:endParaRPr lang="en-US" altLang="zh-CN" sz="2400" b="1" dirty="0">
              <a:solidFill>
                <a:schemeClr val="bg1"/>
              </a:solidFill>
              <a:latin typeface="Microsoft YaHei" panose="020B0503020204020204" pitchFamily="34" charset="-122"/>
              <a:ea typeface="Microsoft YaHei" panose="020B0503020204020204" pitchFamily="34" charset="-122"/>
            </a:endParaRPr>
          </a:p>
        </p:txBody>
      </p:sp>
      <p:sp>
        <p:nvSpPr>
          <p:cNvPr id="4" name="矩形 3"/>
          <p:cNvSpPr/>
          <p:nvPr/>
        </p:nvSpPr>
        <p:spPr>
          <a:xfrm flipH="1">
            <a:off x="452755" y="1304925"/>
            <a:ext cx="11285855" cy="3924935"/>
          </a:xfrm>
          <a:prstGeom prst="rect">
            <a:avLst/>
          </a:prstGeom>
          <a:noFill/>
          <a:ln w="28575">
            <a:gradFill>
              <a:gsLst>
                <a:gs pos="100000">
                  <a:srgbClr val="858585">
                    <a:alpha val="42000"/>
                  </a:srgbClr>
                </a:gs>
                <a:gs pos="0">
                  <a:schemeClr val="tx1">
                    <a:alpha val="30000"/>
                  </a:schemeClr>
                </a:gs>
                <a:gs pos="48000">
                  <a:schemeClr val="bg1"/>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221" name="文本框 6"/>
          <p:cNvSpPr txBox="1"/>
          <p:nvPr/>
        </p:nvSpPr>
        <p:spPr>
          <a:xfrm>
            <a:off x="658495" y="1485265"/>
            <a:ext cx="10936605" cy="3881120"/>
          </a:xfrm>
          <a:prstGeom prst="rect">
            <a:avLst/>
          </a:prstGeom>
          <a:noFill/>
          <a:ln w="9525">
            <a:noFill/>
          </a:ln>
        </p:spPr>
        <p:txBody>
          <a:bodyPr>
            <a:noAutofit/>
          </a:bodyPr>
          <a:p>
            <a:pPr marL="285750" indent="-285750" eaLnBrk="1" hangingPunct="1">
              <a:buFont typeface="Wingdings" panose="05000000000000000000" charset="0"/>
              <a:buChar char="Ø"/>
            </a:pPr>
            <a:r>
              <a:rPr lang="en-US" sz="1600" b="1" dirty="0">
                <a:solidFill>
                  <a:schemeClr val="bg1">
                    <a:lumMod val="95000"/>
                  </a:schemeClr>
                </a:solidFill>
                <a:latin typeface="Times New Roman" panose="02020603050405020304" pitchFamily="18" charset="0"/>
                <a:cs typeface="Times New Roman" panose="02020603050405020304" pitchFamily="18" charset="0"/>
                <a:sym typeface="+mn-ea"/>
              </a:rPr>
              <a:t>JTextField</a:t>
            </a:r>
            <a:r>
              <a:rPr lang="en-US" sz="1600" dirty="0">
                <a:solidFill>
                  <a:schemeClr val="bg1">
                    <a:lumMod val="95000"/>
                  </a:schemeClr>
                </a:solidFill>
                <a:latin typeface="Times New Roman" panose="02020603050405020304" pitchFamily="18" charset="0"/>
                <a:cs typeface="Times New Roman" panose="02020603050405020304" pitchFamily="18" charset="0"/>
                <a:sym typeface="+mn-ea"/>
              </a:rPr>
              <a:t> </a:t>
            </a:r>
            <a:endParaRPr lang="en-US" sz="1600" dirty="0">
              <a:solidFill>
                <a:schemeClr val="bg1">
                  <a:lumMod val="95000"/>
                </a:schemeClr>
              </a:solidFill>
              <a:latin typeface="Times New Roman" panose="02020603050405020304" pitchFamily="18" charset="0"/>
              <a:cs typeface="Times New Roman" panose="02020603050405020304" pitchFamily="18" charset="0"/>
              <a:sym typeface="+mn-ea"/>
            </a:endParaRPr>
          </a:p>
          <a:p>
            <a:pPr marL="285750" indent="-285750" eaLnBrk="1" hangingPunct="1">
              <a:buFont typeface="Wingdings" panose="05000000000000000000" charset="0"/>
              <a:buChar char="Ø"/>
            </a:pPr>
            <a:r>
              <a:rPr lang="en-US" sz="1600" b="1" dirty="0">
                <a:solidFill>
                  <a:schemeClr val="bg1">
                    <a:lumMod val="95000"/>
                  </a:schemeClr>
                </a:solidFill>
                <a:latin typeface="Times New Roman" panose="02020603050405020304" pitchFamily="18" charset="0"/>
                <a:cs typeface="Times New Roman" panose="02020603050405020304" pitchFamily="18" charset="0"/>
                <a:sym typeface="+mn-ea"/>
              </a:rPr>
              <a:t>JLabel</a:t>
            </a:r>
            <a:r>
              <a:rPr lang="en-US" sz="1600" dirty="0">
                <a:solidFill>
                  <a:schemeClr val="bg1">
                    <a:lumMod val="95000"/>
                  </a:schemeClr>
                </a:solidFill>
                <a:latin typeface="Times New Roman" panose="02020603050405020304" pitchFamily="18" charset="0"/>
                <a:cs typeface="Times New Roman" panose="02020603050405020304" pitchFamily="18" charset="0"/>
                <a:sym typeface="+mn-ea"/>
              </a:rPr>
              <a:t> </a:t>
            </a:r>
            <a:endParaRPr lang="en-US" sz="1600" dirty="0">
              <a:solidFill>
                <a:schemeClr val="bg1">
                  <a:lumMod val="95000"/>
                </a:schemeClr>
              </a:solidFill>
              <a:latin typeface="Times New Roman" panose="02020603050405020304" pitchFamily="18" charset="0"/>
              <a:cs typeface="Times New Roman" panose="02020603050405020304" pitchFamily="18" charset="0"/>
              <a:sym typeface="+mn-ea"/>
            </a:endParaRPr>
          </a:p>
          <a:p>
            <a:pPr marL="285750" indent="-285750" eaLnBrk="1" hangingPunct="1">
              <a:buFont typeface="Wingdings" panose="05000000000000000000" charset="0"/>
              <a:buChar char="Ø"/>
            </a:pPr>
            <a:r>
              <a:rPr lang="en-US" sz="1600" b="1" dirty="0">
                <a:solidFill>
                  <a:schemeClr val="bg1">
                    <a:lumMod val="95000"/>
                  </a:schemeClr>
                </a:solidFill>
                <a:latin typeface="Times New Roman" panose="02020603050405020304" pitchFamily="18" charset="0"/>
                <a:cs typeface="Times New Roman" panose="02020603050405020304" pitchFamily="18" charset="0"/>
                <a:sym typeface="+mn-ea"/>
              </a:rPr>
              <a:t>JButton</a:t>
            </a:r>
            <a:endParaRPr lang="en-US" sz="1600" b="1" dirty="0">
              <a:solidFill>
                <a:schemeClr val="bg1">
                  <a:lumMod val="95000"/>
                </a:schemeClr>
              </a:solidFill>
              <a:latin typeface="Times New Roman" panose="02020603050405020304" pitchFamily="18" charset="0"/>
              <a:cs typeface="Times New Roman" panose="02020603050405020304" pitchFamily="18" charset="0"/>
              <a:sym typeface="+mn-ea"/>
            </a:endParaRPr>
          </a:p>
          <a:p>
            <a:pPr marL="285750" indent="-285750" eaLnBrk="1" hangingPunct="1">
              <a:buFont typeface="Wingdings" panose="05000000000000000000" charset="0"/>
              <a:buChar char="Ø"/>
            </a:pPr>
            <a:r>
              <a:rPr lang="en-US" sz="1600" b="1" dirty="0">
                <a:solidFill>
                  <a:schemeClr val="bg1">
                    <a:lumMod val="95000"/>
                  </a:schemeClr>
                </a:solidFill>
                <a:latin typeface="Times New Roman" panose="02020603050405020304" pitchFamily="18" charset="0"/>
                <a:cs typeface="Times New Roman" panose="02020603050405020304" pitchFamily="18" charset="0"/>
                <a:sym typeface="+mn-ea"/>
              </a:rPr>
              <a:t>JRadiobutton</a:t>
            </a:r>
            <a:endParaRPr lang="en-US" sz="1600" b="1" dirty="0">
              <a:solidFill>
                <a:schemeClr val="bg1">
                  <a:lumMod val="95000"/>
                </a:schemeClr>
              </a:solidFill>
              <a:latin typeface="Times New Roman" panose="02020603050405020304" pitchFamily="18" charset="0"/>
              <a:cs typeface="Times New Roman" panose="02020603050405020304" pitchFamily="18" charset="0"/>
              <a:sym typeface="+mn-ea"/>
            </a:endParaRPr>
          </a:p>
          <a:p>
            <a:pPr marL="285750" indent="-285750" eaLnBrk="1" hangingPunct="1">
              <a:buFont typeface="Wingdings" panose="05000000000000000000" charset="0"/>
              <a:buChar char="Ø"/>
            </a:pPr>
            <a:r>
              <a:rPr lang="en-US" sz="1600" b="1" dirty="0">
                <a:solidFill>
                  <a:schemeClr val="bg1">
                    <a:lumMod val="95000"/>
                  </a:schemeClr>
                </a:solidFill>
                <a:latin typeface="Times New Roman" panose="02020603050405020304" pitchFamily="18" charset="0"/>
                <a:cs typeface="Times New Roman" panose="02020603050405020304" pitchFamily="18" charset="0"/>
                <a:sym typeface="+mn-ea"/>
              </a:rPr>
              <a:t>Jpanel</a:t>
            </a:r>
            <a:endParaRPr lang="en-US" altLang="en-US" sz="1600" b="1" dirty="0">
              <a:solidFill>
                <a:schemeClr val="bg1">
                  <a:lumMod val="95000"/>
                </a:schemeClr>
              </a:solidFill>
              <a:latin typeface="Times New Roman" panose="02020603050405020304" pitchFamily="18" charset="0"/>
              <a:ea typeface="Microsoft YaHei" panose="020B0503020204020204" pitchFamily="34" charset="-122"/>
              <a:cs typeface="Times New Roman" panose="02020603050405020304" pitchFamily="18" charset="0"/>
              <a:sym typeface="+mn-ea"/>
            </a:endParaRPr>
          </a:p>
          <a:p>
            <a:pPr marL="285750" indent="-285750" eaLnBrk="1" hangingPunct="1">
              <a:buFont typeface="Wingdings" panose="05000000000000000000" charset="0"/>
              <a:buChar char="Ø"/>
            </a:pPr>
            <a:r>
              <a:rPr lang="en-US" altLang="en-US" sz="1600" b="1" dirty="0">
                <a:solidFill>
                  <a:schemeClr val="bg1">
                    <a:lumMod val="95000"/>
                  </a:schemeClr>
                </a:solidFill>
                <a:latin typeface="Times New Roman" panose="02020603050405020304" pitchFamily="18" charset="0"/>
                <a:ea typeface="Microsoft YaHei" panose="020B0503020204020204" pitchFamily="34" charset="-122"/>
                <a:cs typeface="Times New Roman" panose="02020603050405020304" pitchFamily="18" charset="0"/>
                <a:sym typeface="+mn-ea"/>
              </a:rPr>
              <a:t>Eclipse IDE</a:t>
            </a:r>
            <a:endParaRPr lang="en-US" altLang="en-US" sz="1600" b="1" dirty="0">
              <a:solidFill>
                <a:schemeClr val="bg1">
                  <a:lumMod val="95000"/>
                </a:schemeClr>
              </a:solidFill>
              <a:latin typeface="Times New Roman" panose="02020603050405020304" pitchFamily="18" charset="0"/>
              <a:ea typeface="Microsoft YaHei" panose="020B0503020204020204" pitchFamily="34" charset="-122"/>
              <a:cs typeface="Times New Roman" panose="02020603050405020304" pitchFamily="18" charset="0"/>
              <a:sym typeface="+mn-ea"/>
            </a:endParaRPr>
          </a:p>
          <a:p>
            <a:pPr marL="285750" indent="-285750" eaLnBrk="1" hangingPunct="1">
              <a:buFont typeface="Wingdings" panose="05000000000000000000" charset="0"/>
              <a:buChar char="Ø"/>
            </a:pPr>
            <a:r>
              <a:rPr lang="en-US" altLang="en-US" sz="1600" b="1" dirty="0">
                <a:solidFill>
                  <a:schemeClr val="bg1">
                    <a:lumMod val="95000"/>
                  </a:schemeClr>
                </a:solidFill>
                <a:latin typeface="Times New Roman" panose="02020603050405020304" pitchFamily="18" charset="0"/>
                <a:ea typeface="Microsoft YaHei" panose="020B0503020204020204" pitchFamily="34" charset="-122"/>
                <a:cs typeface="Times New Roman" panose="02020603050405020304" pitchFamily="18" charset="0"/>
                <a:sym typeface="+mn-ea"/>
              </a:rPr>
              <a:t>Emoji</a:t>
            </a:r>
            <a:endParaRPr lang="en-US" altLang="en-US" sz="1600" b="1" dirty="0">
              <a:solidFill>
                <a:schemeClr val="bg1">
                  <a:lumMod val="95000"/>
                </a:schemeClr>
              </a:solidFill>
              <a:latin typeface="Times New Roman" panose="02020603050405020304" pitchFamily="18" charset="0"/>
              <a:ea typeface="Microsoft YaHei" panose="020B0503020204020204" pitchFamily="34" charset="-122"/>
              <a:cs typeface="Times New Roman" panose="02020603050405020304" pitchFamily="18" charset="0"/>
              <a:sym typeface="+mn-ea"/>
            </a:endParaRPr>
          </a:p>
          <a:p>
            <a:pPr marL="285750" indent="-285750" eaLnBrk="1" hangingPunct="1">
              <a:buFont typeface="Wingdings" panose="05000000000000000000" charset="0"/>
              <a:buChar char="Ø"/>
            </a:pPr>
            <a:r>
              <a:rPr lang="en-US" altLang="en-US" sz="1600" b="1" dirty="0">
                <a:solidFill>
                  <a:schemeClr val="bg1">
                    <a:lumMod val="95000"/>
                  </a:schemeClr>
                </a:solidFill>
                <a:latin typeface="Times New Roman" panose="02020603050405020304" pitchFamily="18" charset="0"/>
                <a:ea typeface="Microsoft YaHei" panose="020B0503020204020204" pitchFamily="34" charset="-122"/>
                <a:cs typeface="Times New Roman" panose="02020603050405020304" pitchFamily="18" charset="0"/>
                <a:sym typeface="+mn-ea"/>
              </a:rPr>
              <a:t>Music Database</a:t>
            </a:r>
            <a:endParaRPr lang="en-US" altLang="en-US" sz="1600" b="1" dirty="0">
              <a:solidFill>
                <a:schemeClr val="bg1">
                  <a:lumMod val="95000"/>
                </a:schemeClr>
              </a:solidFill>
              <a:latin typeface="Times New Roman" panose="02020603050405020304" pitchFamily="18" charset="0"/>
              <a:ea typeface="Microsoft YaHei" panose="020B0503020204020204" pitchFamily="34" charset="-122"/>
              <a:cs typeface="Times New Roman" panose="02020603050405020304" pitchFamily="18" charset="0"/>
              <a:sym typeface="+mn-ea"/>
            </a:endParaRPr>
          </a:p>
          <a:p>
            <a:pPr marL="285750" indent="-285750" eaLnBrk="1" hangingPunct="1">
              <a:buFont typeface="Wingdings" panose="05000000000000000000" charset="0"/>
              <a:buChar char="Ø"/>
            </a:pPr>
            <a:r>
              <a:rPr lang="en-US" altLang="en-US" sz="1600" b="1" dirty="0">
                <a:solidFill>
                  <a:schemeClr val="bg1">
                    <a:lumMod val="95000"/>
                  </a:schemeClr>
                </a:solidFill>
                <a:latin typeface="Times New Roman" panose="02020603050405020304" pitchFamily="18" charset="0"/>
                <a:ea typeface="Microsoft YaHei" panose="020B0503020204020204" pitchFamily="34" charset="-122"/>
                <a:cs typeface="Times New Roman" panose="02020603050405020304" pitchFamily="18" charset="0"/>
                <a:sym typeface="+mn-ea"/>
              </a:rPr>
              <a:t>Emoji-to Emotion Mapping</a:t>
            </a:r>
            <a:endParaRPr lang="en-US" altLang="en-US" sz="1600" b="1" dirty="0">
              <a:solidFill>
                <a:schemeClr val="bg1">
                  <a:lumMod val="95000"/>
                </a:schemeClr>
              </a:solidFill>
              <a:latin typeface="Times New Roman" panose="02020603050405020304" pitchFamily="18" charset="0"/>
              <a:ea typeface="Microsoft YaHei" panose="020B0503020204020204" pitchFamily="34" charset="-122"/>
              <a:cs typeface="Times New Roman" panose="02020603050405020304" pitchFamily="18" charset="0"/>
              <a:sym typeface="+mn-ea"/>
            </a:endParaRPr>
          </a:p>
          <a:p>
            <a:pPr marL="285750" indent="-285750" eaLnBrk="1" hangingPunct="1">
              <a:buFont typeface="Wingdings" panose="05000000000000000000" charset="0"/>
              <a:buChar char="Ø"/>
            </a:pPr>
            <a:r>
              <a:rPr lang="en-US" altLang="en-US" sz="1600" b="1" dirty="0">
                <a:solidFill>
                  <a:schemeClr val="bg1">
                    <a:lumMod val="95000"/>
                  </a:schemeClr>
                </a:solidFill>
                <a:latin typeface="Times New Roman" panose="02020603050405020304" pitchFamily="18" charset="0"/>
                <a:ea typeface="Microsoft YaHei" panose="020B0503020204020204" pitchFamily="34" charset="-122"/>
                <a:cs typeface="Times New Roman" panose="02020603050405020304" pitchFamily="18" charset="0"/>
                <a:sym typeface="+mn-ea"/>
              </a:rPr>
              <a:t>Recommendation Algorithm</a:t>
            </a:r>
            <a:endParaRPr lang="en-US" altLang="en-US" sz="1600" b="1" dirty="0">
              <a:solidFill>
                <a:schemeClr val="bg1">
                  <a:lumMod val="95000"/>
                </a:schemeClr>
              </a:solidFill>
              <a:latin typeface="Times New Roman" panose="02020603050405020304" pitchFamily="18" charset="0"/>
              <a:ea typeface="Microsoft YaHei" panose="020B0503020204020204" pitchFamily="34" charset="-122"/>
              <a:cs typeface="Times New Roman" panose="02020603050405020304" pitchFamily="18" charset="0"/>
              <a:sym typeface="+mn-ea"/>
            </a:endParaRPr>
          </a:p>
          <a:p>
            <a:pPr marL="285750" indent="-285750" eaLnBrk="1" hangingPunct="1">
              <a:buFont typeface="Wingdings" panose="05000000000000000000" charset="0"/>
              <a:buChar char="Ø"/>
            </a:pPr>
            <a:r>
              <a:rPr lang="en-US" altLang="en-US" sz="1600" b="1" dirty="0">
                <a:solidFill>
                  <a:schemeClr val="bg1">
                    <a:lumMod val="95000"/>
                  </a:schemeClr>
                </a:solidFill>
                <a:latin typeface="Times New Roman" panose="02020603050405020304" pitchFamily="18" charset="0"/>
                <a:ea typeface="Microsoft YaHei" panose="020B0503020204020204" pitchFamily="34" charset="-122"/>
                <a:cs typeface="Times New Roman" panose="02020603050405020304" pitchFamily="18" charset="0"/>
                <a:sym typeface="+mn-ea"/>
              </a:rPr>
              <a:t>Metadata</a:t>
            </a:r>
            <a:endParaRPr lang="en-US" altLang="en-US" sz="1600" b="1" dirty="0">
              <a:solidFill>
                <a:schemeClr val="bg1">
                  <a:lumMod val="95000"/>
                </a:schemeClr>
              </a:solidFill>
              <a:latin typeface="Times New Roman" panose="02020603050405020304" pitchFamily="18" charset="0"/>
              <a:ea typeface="Microsoft YaHei" panose="020B0503020204020204" pitchFamily="34" charset="-122"/>
              <a:cs typeface="Times New Roman" panose="02020603050405020304" pitchFamily="18" charset="0"/>
              <a:sym typeface="+mn-ea"/>
            </a:endParaRPr>
          </a:p>
          <a:p>
            <a:pPr marL="285750" indent="-285750" eaLnBrk="1" hangingPunct="1">
              <a:buFont typeface="Wingdings" panose="05000000000000000000" charset="0"/>
              <a:buChar char="Ø"/>
            </a:pPr>
            <a:r>
              <a:rPr lang="en-US" altLang="en-US" sz="1600" b="1" dirty="0">
                <a:solidFill>
                  <a:schemeClr val="bg1">
                    <a:lumMod val="95000"/>
                  </a:schemeClr>
                </a:solidFill>
                <a:latin typeface="Times New Roman" panose="02020603050405020304" pitchFamily="18" charset="0"/>
                <a:ea typeface="Microsoft YaHei" panose="020B0503020204020204" pitchFamily="34" charset="-122"/>
                <a:cs typeface="Times New Roman" panose="02020603050405020304" pitchFamily="18" charset="0"/>
                <a:sym typeface="+mn-ea"/>
              </a:rPr>
              <a:t>Database Query</a:t>
            </a:r>
            <a:endParaRPr lang="en-US" altLang="en-US" sz="1600" b="1" dirty="0">
              <a:solidFill>
                <a:schemeClr val="bg1">
                  <a:lumMod val="95000"/>
                </a:schemeClr>
              </a:solidFill>
              <a:latin typeface="Times New Roman" panose="02020603050405020304" pitchFamily="18" charset="0"/>
              <a:ea typeface="Microsoft YaHei" panose="020B0503020204020204" pitchFamily="34" charset="-122"/>
              <a:cs typeface="Times New Roman" panose="02020603050405020304" pitchFamily="18" charset="0"/>
              <a:sym typeface="+mn-ea"/>
            </a:endParaRPr>
          </a:p>
          <a:p>
            <a:pPr marL="285750" indent="-285750" eaLnBrk="1" hangingPunct="1">
              <a:buFont typeface="Wingdings" panose="05000000000000000000" charset="0"/>
              <a:buChar char="Ø"/>
            </a:pPr>
            <a:endParaRPr lang="en-US" altLang="en-US" sz="1600" b="1" dirty="0">
              <a:solidFill>
                <a:schemeClr val="bg1">
                  <a:lumMod val="95000"/>
                </a:schemeClr>
              </a:solidFill>
              <a:latin typeface="Times New Roman" panose="02020603050405020304" pitchFamily="18" charset="0"/>
              <a:ea typeface="Microsoft YaHei" panose="020B0503020204020204" pitchFamily="34" charset="-122"/>
              <a:cs typeface="Times New Roman" panose="02020603050405020304" pitchFamily="18" charset="0"/>
              <a:sym typeface="+mn-ea"/>
            </a:endParaRPr>
          </a:p>
        </p:txBody>
      </p:sp>
    </p:spTree>
  </p:cSld>
  <p:clrMapOvr>
    <a:masterClrMapping/>
  </p:clrMapOvr>
  <p:transition spd="slow" advClick="0" advTm="3000">
    <p:wipe/>
  </p:transition>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94000">
              <a:schemeClr val="tx1">
                <a:lumMod val="95000"/>
                <a:lumOff val="5000"/>
              </a:schemeClr>
            </a:gs>
            <a:gs pos="0">
              <a:schemeClr val="tx1">
                <a:lumMod val="65000"/>
                <a:lumOff val="35000"/>
              </a:schemeClr>
            </a:gs>
          </a:gsLst>
          <a:path path="circle">
            <a:fillToRect l="50000" t="50000" r="50000" b="50000"/>
          </a:path>
          <a:tileRect/>
        </a:gradFill>
        <a:effectLst/>
      </p:bgPr>
    </p:bg>
    <p:spTree>
      <p:nvGrpSpPr>
        <p:cNvPr id="1" name=""/>
        <p:cNvGrpSpPr/>
        <p:nvPr/>
      </p:nvGrpSpPr>
      <p:grpSpPr/>
      <p:pic>
        <p:nvPicPr>
          <p:cNvPr id="5" name="Picture 4" descr="java"/>
          <p:cNvPicPr>
            <a:picLocks noChangeAspect="1"/>
          </p:cNvPicPr>
          <p:nvPr/>
        </p:nvPicPr>
        <p:blipFill>
          <a:blip r:embed="rId1"/>
          <a:stretch>
            <a:fillRect/>
          </a:stretch>
        </p:blipFill>
        <p:spPr>
          <a:xfrm rot="16200000">
            <a:off x="3879850" y="131445"/>
            <a:ext cx="3636010" cy="8151495"/>
          </a:xfrm>
          <a:prstGeom prst="rect">
            <a:avLst/>
          </a:prstGeom>
        </p:spPr>
      </p:pic>
      <p:sp>
        <p:nvSpPr>
          <p:cNvPr id="7" name="Text Box 6"/>
          <p:cNvSpPr txBox="1"/>
          <p:nvPr/>
        </p:nvSpPr>
        <p:spPr>
          <a:xfrm>
            <a:off x="602615" y="223520"/>
            <a:ext cx="7929880" cy="583565"/>
          </a:xfrm>
          <a:prstGeom prst="rect">
            <a:avLst/>
          </a:prstGeom>
          <a:noFill/>
        </p:spPr>
        <p:txBody>
          <a:bodyPr wrap="square" rtlCol="0" anchor="t">
            <a:spAutoFit/>
          </a:bodyPr>
          <a:p>
            <a:pPr eaLnBrk="1" hangingPunct="1"/>
            <a:r>
              <a:rPr lang="en-IN" sz="3200" b="1" dirty="0">
                <a:solidFill>
                  <a:schemeClr val="bg1"/>
                </a:solidFill>
                <a:latin typeface="Times New Roman" panose="02020603050405020304" pitchFamily="18" charset="0"/>
                <a:cs typeface="Times New Roman" panose="02020603050405020304" pitchFamily="18" charset="0"/>
                <a:sym typeface="+mn-ea"/>
              </a:rPr>
              <a:t>ELEMENTS USED IN THE PROJECT</a:t>
            </a:r>
            <a:endParaRPr lang="en-IN" sz="3200" b="1" dirty="0">
              <a:solidFill>
                <a:schemeClr val="bg1"/>
              </a:solidFill>
              <a:latin typeface="Times New Roman" panose="02020603050405020304" pitchFamily="18" charset="0"/>
              <a:cs typeface="Times New Roman" panose="02020603050405020304" pitchFamily="18" charset="0"/>
              <a:sym typeface="+mn-ea"/>
            </a:endParaRPr>
          </a:p>
        </p:txBody>
      </p:sp>
      <p:sp>
        <p:nvSpPr>
          <p:cNvPr id="8" name="Text Box 7"/>
          <p:cNvSpPr txBox="1"/>
          <p:nvPr/>
        </p:nvSpPr>
        <p:spPr>
          <a:xfrm>
            <a:off x="765810" y="1062990"/>
            <a:ext cx="10092055" cy="922020"/>
          </a:xfrm>
          <a:prstGeom prst="rect">
            <a:avLst/>
          </a:prstGeom>
          <a:noFill/>
        </p:spPr>
        <p:txBody>
          <a:bodyPr wrap="square" rtlCol="0">
            <a:spAutoFit/>
          </a:bodyPr>
          <a:p>
            <a:r>
              <a:rPr lang="en-US">
                <a:solidFill>
                  <a:schemeClr val="bg1"/>
                </a:solidFill>
              </a:rPr>
              <a:t>The existing system of this project is a chatbot where we chat with AI to recommend songs related to our description given in the chatbot but in our project, the special key is an emoji where we can give an emoji as input. It will give us that particular emoji-related songs as our result.</a:t>
            </a:r>
            <a:endParaRPr lang="en-US">
              <a:solidFill>
                <a:schemeClr val="bg1"/>
              </a:solidFill>
            </a:endParaRPr>
          </a:p>
        </p:txBody>
      </p:sp>
    </p:spTree>
  </p:cSld>
  <p:clrMapOvr>
    <a:masterClrMapping/>
  </p:clrMapOvr>
  <p:transition spd="slow" advClick="0" advTm="3000">
    <p:wipe/>
  </p:transition>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94000">
              <a:schemeClr val="tx1">
                <a:lumMod val="95000"/>
                <a:lumOff val="5000"/>
              </a:schemeClr>
            </a:gs>
            <a:gs pos="0">
              <a:schemeClr val="tx1">
                <a:lumMod val="65000"/>
                <a:lumOff val="35000"/>
              </a:schemeClr>
            </a:gs>
          </a:gsLst>
          <a:path path="circle">
            <a:fillToRect l="50000" t="50000" r="50000" b="50000"/>
          </a:path>
          <a:tileRect/>
        </a:gradFill>
        <a:effectLst/>
      </p:bgPr>
    </p:bg>
    <p:spTree>
      <p:nvGrpSpPr>
        <p:cNvPr id="1" name=""/>
        <p:cNvGrpSpPr/>
        <p:nvPr/>
      </p:nvGrpSpPr>
      <p:grpSpPr/>
      <p:sp>
        <p:nvSpPr>
          <p:cNvPr id="11266" name="文本框 1"/>
          <p:cNvSpPr txBox="1"/>
          <p:nvPr/>
        </p:nvSpPr>
        <p:spPr>
          <a:xfrm>
            <a:off x="347663" y="219075"/>
            <a:ext cx="2794000" cy="583565"/>
          </a:xfrm>
          <a:prstGeom prst="rect">
            <a:avLst/>
          </a:prstGeom>
          <a:noFill/>
          <a:ln w="9525">
            <a:noFill/>
          </a:ln>
        </p:spPr>
        <p:txBody>
          <a:bodyPr>
            <a:spAutoFit/>
          </a:bodyPr>
          <a:p>
            <a:pPr eaLnBrk="1" hangingPunct="1"/>
            <a:r>
              <a:rPr lang="en-US" altLang="zh-CN" sz="3200" b="1" dirty="0">
                <a:solidFill>
                  <a:schemeClr val="bg1"/>
                </a:solidFill>
                <a:latin typeface="Microsoft YaHei" panose="020B0503020204020204" pitchFamily="34" charset="-122"/>
                <a:ea typeface="Microsoft YaHei" panose="020B0503020204020204" pitchFamily="34" charset="-122"/>
              </a:rPr>
              <a:t>SCREENS </a:t>
            </a:r>
            <a:endParaRPr lang="en-US" altLang="zh-CN" sz="3200" b="1" dirty="0">
              <a:solidFill>
                <a:schemeClr val="bg1"/>
              </a:solidFill>
              <a:latin typeface="Microsoft YaHei" panose="020B0503020204020204" pitchFamily="34" charset="-122"/>
              <a:ea typeface="Microsoft YaHei" panose="020B0503020204020204" pitchFamily="34" charset="-122"/>
            </a:endParaRPr>
          </a:p>
        </p:txBody>
      </p:sp>
      <p:sp>
        <p:nvSpPr>
          <p:cNvPr id="4" name="Text Box 3"/>
          <p:cNvSpPr txBox="1"/>
          <p:nvPr/>
        </p:nvSpPr>
        <p:spPr>
          <a:xfrm>
            <a:off x="455295" y="1178560"/>
            <a:ext cx="4615815" cy="460375"/>
          </a:xfrm>
          <a:prstGeom prst="rect">
            <a:avLst/>
          </a:prstGeom>
          <a:noFill/>
        </p:spPr>
        <p:txBody>
          <a:bodyPr wrap="square" rtlCol="0">
            <a:spAutoFit/>
          </a:bodyPr>
          <a:p>
            <a:r>
              <a:rPr lang="en-US" sz="2400" b="1">
                <a:solidFill>
                  <a:schemeClr val="bg1"/>
                </a:solidFill>
                <a:latin typeface="Times New Roman" panose="02020603050405020304" pitchFamily="18" charset="0"/>
                <a:cs typeface="Times New Roman" panose="02020603050405020304" pitchFamily="18" charset="0"/>
              </a:rPr>
              <a:t>SCREEN 1 : HOMEPAGE</a:t>
            </a:r>
            <a:endParaRPr lang="en-US" b="1">
              <a:solidFill>
                <a:schemeClr val="bg1"/>
              </a:solidFill>
              <a:latin typeface="Times New Roman" panose="02020603050405020304" pitchFamily="18" charset="0"/>
              <a:cs typeface="Times New Roman" panose="02020603050405020304" pitchFamily="18" charset="0"/>
            </a:endParaRPr>
          </a:p>
        </p:txBody>
      </p:sp>
      <p:pic>
        <p:nvPicPr>
          <p:cNvPr id="3" name="Picture 2" descr="Screenshot (8)"/>
          <p:cNvPicPr>
            <a:picLocks noChangeAspect="1"/>
          </p:cNvPicPr>
          <p:nvPr/>
        </p:nvPicPr>
        <p:blipFill>
          <a:blip r:embed="rId1"/>
          <a:stretch>
            <a:fillRect/>
          </a:stretch>
        </p:blipFill>
        <p:spPr>
          <a:xfrm>
            <a:off x="3747770" y="1865630"/>
            <a:ext cx="4695825" cy="3924300"/>
          </a:xfrm>
          <a:prstGeom prst="rect">
            <a:avLst/>
          </a:prstGeom>
        </p:spPr>
      </p:pic>
    </p:spTree>
  </p:cSld>
  <p:clrMapOvr>
    <a:masterClrMapping/>
  </p:clrMapOvr>
  <p:transition spd="slow" advClick="0" advTm="3000">
    <p:wipe/>
  </p:transition>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94000">
              <a:schemeClr val="tx1">
                <a:lumMod val="95000"/>
                <a:lumOff val="5000"/>
              </a:schemeClr>
            </a:gs>
            <a:gs pos="0">
              <a:schemeClr val="tx1">
                <a:lumMod val="65000"/>
                <a:lumOff val="35000"/>
              </a:schemeClr>
            </a:gs>
          </a:gsLst>
          <a:path path="circle">
            <a:fillToRect l="50000" t="50000" r="50000" b="50000"/>
          </a:path>
          <a:tileRect/>
        </a:gradFill>
        <a:effectLst/>
      </p:bgPr>
    </p:bg>
    <p:spTree>
      <p:nvGrpSpPr>
        <p:cNvPr id="1" name=""/>
        <p:cNvGrpSpPr/>
        <p:nvPr/>
      </p:nvGrpSpPr>
      <p:grpSpPr/>
      <p:sp>
        <p:nvSpPr>
          <p:cNvPr id="3" name="Text Box 2"/>
          <p:cNvSpPr txBox="1"/>
          <p:nvPr/>
        </p:nvSpPr>
        <p:spPr>
          <a:xfrm>
            <a:off x="434975" y="436880"/>
            <a:ext cx="4563110" cy="460375"/>
          </a:xfrm>
          <a:prstGeom prst="rect">
            <a:avLst/>
          </a:prstGeom>
          <a:noFill/>
        </p:spPr>
        <p:txBody>
          <a:bodyPr wrap="square" rtlCol="0">
            <a:spAutoFit/>
          </a:bodyPr>
          <a:p>
            <a:r>
              <a:rPr lang="en-US" altLang="zh-CN"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sym typeface="+mn-ea"/>
              </a:rPr>
              <a:t>SCREEN 2: LOGINPAGE  </a:t>
            </a:r>
            <a:endParaRPr lang="en-US" altLang="zh-CN"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sym typeface="+mn-ea"/>
            </a:endParaRPr>
          </a:p>
        </p:txBody>
      </p:sp>
      <p:pic>
        <p:nvPicPr>
          <p:cNvPr id="4" name="Picture 3" descr="Screenshot (10)"/>
          <p:cNvPicPr>
            <a:picLocks noChangeAspect="1"/>
          </p:cNvPicPr>
          <p:nvPr/>
        </p:nvPicPr>
        <p:blipFill>
          <a:blip r:embed="rId1"/>
          <a:stretch>
            <a:fillRect/>
          </a:stretch>
        </p:blipFill>
        <p:spPr>
          <a:xfrm>
            <a:off x="2428875" y="1263650"/>
            <a:ext cx="7334250" cy="4667250"/>
          </a:xfrm>
          <a:prstGeom prst="rect">
            <a:avLst/>
          </a:prstGeom>
        </p:spPr>
      </p:pic>
    </p:spTree>
  </p:cSld>
  <p:clrMapOvr>
    <a:masterClrMapping/>
  </p:clrMapOvr>
  <p:transition spd="slow" advClick="0" advTm="3000">
    <p:wip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2806</Words>
  <Application>WPS Presentation</Application>
  <PresentationFormat>宽屏</PresentationFormat>
  <Paragraphs>113</Paragraphs>
  <Slides>17</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17</vt:i4>
      </vt:variant>
    </vt:vector>
  </HeadingPairs>
  <TitlesOfParts>
    <vt:vector size="27" baseType="lpstr">
      <vt:lpstr>Arial</vt:lpstr>
      <vt:lpstr>SimSun</vt:lpstr>
      <vt:lpstr>Wingdings</vt:lpstr>
      <vt:lpstr>Calibri</vt:lpstr>
      <vt:lpstr>Times New Roman</vt:lpstr>
      <vt:lpstr>Microsoft YaHei</vt:lpstr>
      <vt:lpstr>Wingdings</vt:lpstr>
      <vt:lpstr>Arial Unicode MS</vt:lpstr>
      <vt:lpstr>Calibri Light</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dc:creator>
  <cp:lastModifiedBy>DC</cp:lastModifiedBy>
  <cp:revision>25</cp:revision>
  <dcterms:created xsi:type="dcterms:W3CDTF">2014-09-27T10:23:00Z</dcterms:created>
  <dcterms:modified xsi:type="dcterms:W3CDTF">2024-04-23T15:52:54Z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1033-12.2.0.16731</vt:lpwstr>
  </property>
  <property fmtid="{D5CDD505-2E9C-101B-9397-08002B2CF9AE}" pid="3" name="ICV">
    <vt:lpwstr>ED7CA73F18AB48CAACA655E7677CE2DB_13</vt:lpwstr>
  </property>
</Properties>
</file>