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4ebc30a4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4ebc30a4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4ebc30a4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4ebc30a4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4ebc30a4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4ebc30a4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ebc30a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4ebc30a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4ebc30a4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4ebc30a4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4ebc30a4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4ebc30a4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4ebc30a4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4ebc30a4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4ebc30a4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4ebc30a4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4ebc30a4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4ebc30a4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4ebc30a4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4ebc30a4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ebc30a4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4ebc30a4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nsaid2018/Tableau/blob/master/Data/Projects/160Countries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91175" y="82450"/>
            <a:ext cx="5017800" cy="9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Economic View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39650" y="4586900"/>
            <a:ext cx="2316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Sharvari Nagesh 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5" y="1016825"/>
            <a:ext cx="73470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64800" y="159350"/>
            <a:ext cx="64506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Debt of Individual  countrieries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64800" y="3914125"/>
            <a:ext cx="88062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Monacco has the highest total debt which is mostly external debt followed by UK which also has a high percentage of external Debt to GDP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With 228% , Malavi has the highest %of public debt to GDP ratio</a:t>
            </a:r>
            <a:endParaRPr b="1" sz="14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" y="685550"/>
            <a:ext cx="3907376" cy="32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450" y="1389854"/>
            <a:ext cx="2318626" cy="233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050" y="159350"/>
            <a:ext cx="2506280" cy="2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64800" y="159350"/>
            <a:ext cx="64506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account balance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4725250" y="1163675"/>
            <a:ext cx="43257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Current account balance is the trade balance + net income of a country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Uniterd states has the highest -ve current account balance followed by UK and Spain. These are the net borrowers of the world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Most of the emerging markets like Japan, India including Germany are net exports</a:t>
            </a:r>
            <a:endParaRPr b="1" sz="1400"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8350"/>
            <a:ext cx="4325700" cy="401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18" y="433393"/>
            <a:ext cx="6426750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60025" y="315525"/>
            <a:ext cx="63669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Goals of the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88625" y="1154025"/>
            <a:ext cx="63669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Data of Countries is analysed to find how the world economy is doing. The data is obtained from </a:t>
            </a:r>
            <a:r>
              <a:rPr b="1" lang="en-GB" sz="1500" u="sng">
                <a:solidFill>
                  <a:schemeClr val="hlink"/>
                </a:solidFill>
                <a:hlinkClick r:id="rId3"/>
              </a:rPr>
              <a:t>countries data</a:t>
            </a:r>
            <a:r>
              <a:rPr b="1" lang="en-GB" sz="1500">
                <a:solidFill>
                  <a:srgbClr val="FFFFFF"/>
                </a:solidFill>
              </a:rPr>
              <a:t>. The focus areas of the analysis are: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GDP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Population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Life Expectancy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GDP Per Capita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Export/Import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Debt (External Debt / Public Debt)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Current account balance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8651725" y="18775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159350"/>
            <a:ext cx="703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Population Vs GDP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676500" y="4007125"/>
            <a:ext cx="7030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Biggest economies are : US, China, India, Japan, Germany, France &amp; UK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Most populated countries are China and India</a:t>
            </a:r>
            <a:endParaRPr b="1" sz="14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675" y="825950"/>
            <a:ext cx="6042750" cy="30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159350"/>
            <a:ext cx="703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Continents GDP &amp; Exports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4007125"/>
            <a:ext cx="7030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North America followed by Asia have highest average GDP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Europe exports the most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African and Oceanic countries are the smallest GDPs and export the least</a:t>
            </a:r>
            <a:endParaRPr b="1" sz="14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8" y="825938"/>
            <a:ext cx="5235221" cy="32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-200225" y="159350"/>
            <a:ext cx="703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Continents’ Life </a:t>
            </a:r>
            <a:r>
              <a:rPr lang="en-GB"/>
              <a:t>expectancy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5091925" y="2981375"/>
            <a:ext cx="39360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People from African countries live the shortest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Some of Asian countries also have people living a short life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European countries have very good life expectancy followed by North American countries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00" y="978350"/>
            <a:ext cx="4932224" cy="3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225" y="905026"/>
            <a:ext cx="3334386" cy="20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576400" y="159350"/>
            <a:ext cx="80400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 Per Capita Vs GDP &amp; Debt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64800" y="3553700"/>
            <a:ext cx="88632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United States has the highest per capita along with New zealand, Norway.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European countries and Australia has decent per capita income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Central African countries, Afghanistan followed by india, Pakistan among the lowest GDP Per capita countries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When we compare GDP to GDP Per capita, america, Canada, Australia have higher GDP Per capita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Interestingly some countries with higher GDP  Per capita also have higher total debt</a:t>
            </a:r>
            <a:endParaRPr b="1" sz="14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698825"/>
            <a:ext cx="4992776" cy="27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125" y="978350"/>
            <a:ext cx="3540851" cy="245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576400" y="159350"/>
            <a:ext cx="80400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Export Vs Imports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6096175" y="2170350"/>
            <a:ext cx="29319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Germany is the top exporting country in the world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America stands second followed by China and Japan.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America &amp; UK imports much more than they export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00" y="825950"/>
            <a:ext cx="4952373" cy="33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750" y="0"/>
            <a:ext cx="2802249" cy="18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576400" y="159350"/>
            <a:ext cx="80400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Debt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64800" y="4151200"/>
            <a:ext cx="88632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European countries have the highest external Debt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Countries in all other continents have higher public debt compared to external debt</a:t>
            </a:r>
            <a:endParaRPr b="1" sz="1400"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75" y="392725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000" y="742200"/>
            <a:ext cx="5834399" cy="3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576400" y="159350"/>
            <a:ext cx="80400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Debt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64800" y="4151200"/>
            <a:ext cx="88062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European countries have the highest external Debt % of GDP followed by North   American countries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Africa has the highest public debt % of GDP followed by North America and Asian countries</a:t>
            </a:r>
            <a:endParaRPr b="1" sz="14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00" y="685550"/>
            <a:ext cx="6316474" cy="31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