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441d7bfb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441d7bfb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441d7bfbe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441d7bfbe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441d7bfbe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441d7bfbe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441d7bfbe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441d7bfbe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441d7bfbe_0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441d7bfbe_0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41d7bfbe_0_1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41d7bfbe_0_1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41d7bfbe_0_2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41d7bfbe_0_2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ocalhost:8888/notebooks/Users/sharvarinagesh/Documents/data%20science/INSAID/Projects/ML-Advanced/Pokemon.ipynb#--Legendary-Pokemons--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1076600" y="1242695"/>
            <a:ext cx="7136700" cy="5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90500" marR="190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50" u="sng">
                <a:solidFill>
                  <a:srgbClr val="17358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Legendary Pokemons </a:t>
            </a:r>
            <a:r>
              <a:rPr lang="en-GB" sz="1950">
                <a:solidFill>
                  <a:srgbClr val="296EAA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¶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2137225" y="14784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1735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Finding Legendary Pokemons - INSAID Machine Learning- Advanced Assignment</a:t>
            </a:r>
            <a:endParaRPr sz="1050">
              <a:solidFill>
                <a:srgbClr val="1735A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275" y="2194850"/>
            <a:ext cx="3529200" cy="17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6563650" y="3326025"/>
            <a:ext cx="15648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GB" sz="1050">
                <a:solidFill>
                  <a:srgbClr val="1735A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Sharvari Nagesh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32325" y="258675"/>
            <a:ext cx="23049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92875" y="1058625"/>
            <a:ext cx="2144400" cy="37815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requirement is to analyse pokemon data. Pokemons come in different shapes, sizes and with various capabilities. Only very few pokemons are considered legendary. Capturing a legendary pokemon is always difficult because of it's unique abilities. With the given data we need to predict if a pokemon is legendary or not. Available Columns are 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760625" y="319700"/>
            <a:ext cx="5903700" cy="45204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The English name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japanese_name</a:t>
            </a:r>
            <a:r>
              <a:rPr lang="en-GB" sz="1100"/>
              <a:t>: The Original Japanese name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pokedex_number</a:t>
            </a:r>
            <a:r>
              <a:rPr lang="en-GB" sz="1100"/>
              <a:t>: The entry number of the Pokemon in the National Pokedex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percentage_male</a:t>
            </a:r>
            <a:r>
              <a:rPr lang="en-GB" sz="1100"/>
              <a:t>: The percentage of the species that are male. Blank if the Pokemon is genderless.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type1</a:t>
            </a:r>
            <a:r>
              <a:rPr lang="en-GB" sz="1100"/>
              <a:t>: The Primary Type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type2:</a:t>
            </a:r>
            <a:r>
              <a:rPr lang="en-GB" sz="1100"/>
              <a:t> The Secondary Type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classification</a:t>
            </a:r>
            <a:r>
              <a:rPr lang="en-GB" sz="1100"/>
              <a:t>: The Classification of the Pokemon as described by the Sun and Moon Pokedex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height_m</a:t>
            </a:r>
            <a:r>
              <a:rPr lang="en-GB" sz="1100"/>
              <a:t>: Height of the Pokemon in metres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weight_kg</a:t>
            </a:r>
            <a:r>
              <a:rPr lang="en-GB" sz="1100"/>
              <a:t>: The Weight of the Pokemon in kilograms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capture_rate</a:t>
            </a:r>
            <a:r>
              <a:rPr lang="en-GB" sz="1100"/>
              <a:t>: Capture Rate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base_egg_steps</a:t>
            </a:r>
            <a:r>
              <a:rPr lang="en-GB" sz="1100"/>
              <a:t>: The number of steps required to hatch an egg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abilities</a:t>
            </a:r>
            <a:r>
              <a:rPr lang="en-GB" sz="1100"/>
              <a:t>: A stringified list of abilities that the Pokemon is capable of having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experience_growth</a:t>
            </a:r>
            <a:r>
              <a:rPr lang="en-GB" sz="1100"/>
              <a:t>: The Experience Growth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base_happiness</a:t>
            </a:r>
            <a:r>
              <a:rPr lang="en-GB" sz="1100"/>
              <a:t>: Base Happiness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against_?</a:t>
            </a:r>
            <a:r>
              <a:rPr lang="en-GB" sz="1100"/>
              <a:t>: Denote the amount of damage taken against an attack of a particular type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hp</a:t>
            </a:r>
            <a:r>
              <a:rPr lang="en-GB" sz="1100"/>
              <a:t>: The Base HP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attack</a:t>
            </a:r>
            <a:r>
              <a:rPr lang="en-GB" sz="1100"/>
              <a:t>: The Base Attack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defense</a:t>
            </a:r>
            <a:r>
              <a:rPr lang="en-GB" sz="1100"/>
              <a:t>: The Base Defense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sp_attack</a:t>
            </a:r>
            <a:r>
              <a:rPr lang="en-GB" sz="1100"/>
              <a:t>: The Base Special Attack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sp_defense</a:t>
            </a:r>
            <a:r>
              <a:rPr lang="en-GB" sz="1100"/>
              <a:t>: The Base Special Defense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speed</a:t>
            </a:r>
            <a:r>
              <a:rPr lang="en-GB" sz="1100"/>
              <a:t>: The Base Speed of the Pokemon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generation</a:t>
            </a:r>
            <a:r>
              <a:rPr lang="en-GB" sz="1100"/>
              <a:t>: The numbered generation which the Pokemon was first introduced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is_legendary</a:t>
            </a:r>
            <a:r>
              <a:rPr lang="en-GB" sz="1100"/>
              <a:t>: Denotes if the Pokemon is legendary.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32325" y="258675"/>
            <a:ext cx="62313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Legendary Pokemon Analysis: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600" y="2026050"/>
            <a:ext cx="3194751" cy="29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840600" y="870275"/>
            <a:ext cx="8170200" cy="9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8.7% of pokemons are legendary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Distribution of Legendary pokemon's show that it can be found in almost all generations. But are found more in 7,5 and 4th generations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825" y="2009225"/>
            <a:ext cx="3152656" cy="290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32325" y="258675"/>
            <a:ext cx="78105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How are Legendary </a:t>
            </a:r>
            <a:r>
              <a:rPr lang="en-GB">
                <a:solidFill>
                  <a:schemeClr val="dk2"/>
                </a:solidFill>
              </a:rPr>
              <a:t>Pokemons different ?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5675"/>
            <a:ext cx="2707050" cy="27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250" y="2275675"/>
            <a:ext cx="2647956" cy="271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3200" y="2292125"/>
            <a:ext cx="2647950" cy="273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256125" y="868275"/>
            <a:ext cx="7810500" cy="10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Legendary pokemon’s 25% more attacking and nearly 30% better at defence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It is 80% more difficult to capture a legendary pokemon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32325" y="258675"/>
            <a:ext cx="78687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Continued ...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1650"/>
            <a:ext cx="2600700" cy="2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3225" y="2563371"/>
            <a:ext cx="2385149" cy="242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700" y="2499625"/>
            <a:ext cx="2385157" cy="250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title"/>
          </p:nvPr>
        </p:nvSpPr>
        <p:spPr>
          <a:xfrm>
            <a:off x="256125" y="868275"/>
            <a:ext cx="78105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Base_egg_steps indicate the no. of steps needed to hatch a legendary pokemon. Legendary pokemon needs 5 times more steps to hatch than a normal pokemon</a:t>
            </a:r>
            <a:endParaRPr sz="14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It is also noted that most of the legendary pokemons have very few males. And it is also observed that chances of a gender neutral pokemon being legendary is very high. 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32325" y="258675"/>
            <a:ext cx="78687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Continued ...</a:t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256125" y="868275"/>
            <a:ext cx="78105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Legendary pokemons are taller, weight more and are faster than the normal pokemons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875"/>
            <a:ext cx="2803797" cy="27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597" y="2239875"/>
            <a:ext cx="2698820" cy="275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9817" y="2239875"/>
            <a:ext cx="2640495" cy="27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32325" y="258675"/>
            <a:ext cx="78687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Types of legendary pokemon:</a:t>
            </a:r>
            <a:endParaRPr sz="3400"/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256125" y="868275"/>
            <a:ext cx="78105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When we check percentage of legendary pokemon's in each type, we find that more percentage of legendary pokemons are mainly from  flying, psychic, dragon and steel types.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9875"/>
            <a:ext cx="3377462" cy="27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250" y="2239875"/>
            <a:ext cx="5309349" cy="27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32325" y="258675"/>
            <a:ext cx="78687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2"/>
                </a:solidFill>
              </a:rPr>
              <a:t>Comparing different algorithms for classification</a:t>
            </a:r>
            <a:endParaRPr sz="3400"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56125" y="868275"/>
            <a:ext cx="78105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K-Nearest algorithm(Both N=1 and 3) are giving very good results.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Naive bayes is the next best algorithm with accuracy and recall score.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LDA fares equally well as Naive bayes and is better at precision score.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Since our aim is to have a higher recall, K-nearest, Naive Bayes are best suited.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239875"/>
            <a:ext cx="8253677" cy="27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