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A1FEC-9F2B-9D43-888B-FAFC442BACC8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1127F-71EF-3749-A6CB-7AC12CB8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1127F-71EF-3749-A6CB-7AC12CB877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694" r:id="rId7"/>
    <p:sldLayoutId id="2147483695" r:id="rId8"/>
    <p:sldLayoutId id="2147483696" r:id="rId9"/>
    <p:sldLayoutId id="2147483697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itstimes.com/singapore/12hr-42min-connected-for-hours" TargetMode="External"/><Relationship Id="rId2" Type="http://schemas.openxmlformats.org/officeDocument/2006/relationships/hyperlink" Target="https://sharvenium.com/iph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oEo8cdQ2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df-tube-distraction-free/mjdepdfccjgcndkmemponafgioodelna?hl=en" TargetMode="External"/><Relationship Id="rId2" Type="http://schemas.openxmlformats.org/officeDocument/2006/relationships/hyperlink" Target="https://chrome.google.com/webstore/detail/news-feed-eradicator-for/fjcldmjmjhkklehbacihaiopjklihlgg?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speechify.com/" TargetMode="External"/><Relationship Id="rId4" Type="http://schemas.openxmlformats.org/officeDocument/2006/relationships/hyperlink" Target="https://apps.apple.com/us/app/libby-by-overdrive/id1076402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88D49-06E2-4FBE-A195-F04967484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74116-9515-3F48-980B-91859FC25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5400"/>
              <a:t>Digital Detox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5DE59-44B1-DB46-98C0-C1A643D2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972794" cy="1208141"/>
          </a:xfrm>
        </p:spPr>
        <p:txBody>
          <a:bodyPr>
            <a:normAutofit/>
          </a:bodyPr>
          <a:lstStyle/>
          <a:p>
            <a:r>
              <a:rPr lang="en-US" dirty="0"/>
              <a:t>Tech Talk – August 2020</a:t>
            </a:r>
          </a:p>
        </p:txBody>
      </p:sp>
    </p:spTree>
    <p:extLst>
      <p:ext uri="{BB962C8B-B14F-4D97-AF65-F5344CB8AC3E}">
        <p14:creationId xmlns:p14="http://schemas.microsoft.com/office/powerpoint/2010/main" val="69541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7BC3-4AE5-E74D-B246-6CC94B3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3" y="321693"/>
            <a:ext cx="11359354" cy="1107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Recommended Books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2E3D-2A9E-4448-AE79-F41DEB46C6B7}"/>
              </a:ext>
            </a:extLst>
          </p:cNvPr>
          <p:cNvSpPr txBox="1"/>
          <p:nvPr/>
        </p:nvSpPr>
        <p:spPr>
          <a:xfrm>
            <a:off x="546270" y="1919697"/>
            <a:ext cx="12286993" cy="360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Digital Minimalism by Cal Newport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</a:rPr>
              <a:t>Make Time by Jake Knapp and John </a:t>
            </a:r>
            <a:r>
              <a:rPr lang="en-US" sz="4000" dirty="0" err="1">
                <a:solidFill>
                  <a:schemeClr val="bg1"/>
                </a:solidFill>
              </a:rPr>
              <a:t>Zeratsky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4000" dirty="0" err="1">
                <a:solidFill>
                  <a:schemeClr val="bg1"/>
                </a:solidFill>
              </a:rPr>
              <a:t>Indistractable</a:t>
            </a:r>
            <a:r>
              <a:rPr lang="en-US" sz="4000" dirty="0">
                <a:solidFill>
                  <a:schemeClr val="bg1"/>
                </a:solidFill>
              </a:rPr>
              <a:t> by Nir </a:t>
            </a:r>
            <a:r>
              <a:rPr lang="en-US" sz="4000" dirty="0" err="1">
                <a:solidFill>
                  <a:schemeClr val="bg1"/>
                </a:solidFill>
              </a:rPr>
              <a:t>Eyal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7BC3-4AE5-E74D-B246-6CC94B3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3" y="321693"/>
            <a:ext cx="11359354" cy="1107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Links to articles 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2E3D-2A9E-4448-AE79-F41DEB46C6B7}"/>
              </a:ext>
            </a:extLst>
          </p:cNvPr>
          <p:cNvSpPr txBox="1"/>
          <p:nvPr/>
        </p:nvSpPr>
        <p:spPr>
          <a:xfrm>
            <a:off x="0" y="1891082"/>
            <a:ext cx="12286993" cy="342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  <a:hlinkClick r:id="rId2"/>
              </a:rPr>
              <a:t>Distraction Free Phone </a:t>
            </a:r>
            <a:endParaRPr lang="en-US" sz="3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  <a:hlinkClick r:id="rId3"/>
              </a:rPr>
              <a:t>Straits Times Article about Digital Device Usage</a:t>
            </a:r>
            <a:endParaRPr lang="en-US" sz="3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  <a:hlinkClick r:id="rId4"/>
              </a:rPr>
              <a:t>Digital Minimalism Book Summary Video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BAB31-8141-B548-A649-34CFE8D8B87A}"/>
              </a:ext>
            </a:extLst>
          </p:cNvPr>
          <p:cNvSpPr txBox="1"/>
          <p:nvPr/>
        </p:nvSpPr>
        <p:spPr>
          <a:xfrm>
            <a:off x="416323" y="1593426"/>
            <a:ext cx="20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the text!</a:t>
            </a:r>
          </a:p>
        </p:txBody>
      </p:sp>
    </p:spTree>
    <p:extLst>
      <p:ext uri="{BB962C8B-B14F-4D97-AF65-F5344CB8AC3E}">
        <p14:creationId xmlns:p14="http://schemas.microsoft.com/office/powerpoint/2010/main" val="15660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7BC3-4AE5-E74D-B246-6CC94B39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3" y="321693"/>
            <a:ext cx="11359354" cy="792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Links to Chrome Extensions/apps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2E3D-2A9E-4448-AE79-F41DEB46C6B7}"/>
              </a:ext>
            </a:extLst>
          </p:cNvPr>
          <p:cNvSpPr txBox="1"/>
          <p:nvPr/>
        </p:nvSpPr>
        <p:spPr>
          <a:xfrm>
            <a:off x="546270" y="1919697"/>
            <a:ext cx="12286993" cy="460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2"/>
              </a:rPr>
              <a:t>Facebook/Twitter News Feed Eradicator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3"/>
              </a:rPr>
              <a:t>Distraction Free </a:t>
            </a:r>
            <a:r>
              <a:rPr lang="en-US" sz="4000" dirty="0" err="1">
                <a:solidFill>
                  <a:schemeClr val="bg1"/>
                </a:solidFill>
                <a:hlinkClick r:id="rId3"/>
              </a:rPr>
              <a:t>Youtube</a:t>
            </a: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bg1"/>
                </a:solidFill>
              </a:rPr>
              <a:t>FeedAway</a:t>
            </a:r>
            <a:r>
              <a:rPr lang="en-US" sz="4000" dirty="0">
                <a:solidFill>
                  <a:schemeClr val="bg1"/>
                </a:solidFill>
              </a:rPr>
              <a:t> (Search on iOS App Store)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4"/>
              </a:rPr>
              <a:t>Libby by Overdrive </a:t>
            </a:r>
            <a:r>
              <a:rPr lang="en-US" sz="4000" dirty="0">
                <a:solidFill>
                  <a:schemeClr val="bg1"/>
                </a:solidFill>
              </a:rPr>
              <a:t>(Listen to Audiobooks)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hlinkClick r:id="rId5"/>
              </a:rPr>
              <a:t>Speechify</a:t>
            </a:r>
            <a:r>
              <a:rPr lang="en-US" sz="4000" dirty="0">
                <a:solidFill>
                  <a:schemeClr val="bg1"/>
                </a:solidFill>
              </a:rPr>
              <a:t> (Listen to PDFs)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EECB2-A66F-9E47-B8B9-718F523CB5C3}"/>
              </a:ext>
            </a:extLst>
          </p:cNvPr>
          <p:cNvSpPr txBox="1"/>
          <p:nvPr/>
        </p:nvSpPr>
        <p:spPr>
          <a:xfrm>
            <a:off x="416323" y="1593426"/>
            <a:ext cx="20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the text!</a:t>
            </a:r>
          </a:p>
        </p:txBody>
      </p:sp>
    </p:spTree>
    <p:extLst>
      <p:ext uri="{BB962C8B-B14F-4D97-AF65-F5344CB8AC3E}">
        <p14:creationId xmlns:p14="http://schemas.microsoft.com/office/powerpoint/2010/main" val="36216995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93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Digital Detox Notes</vt:lpstr>
      <vt:lpstr>Recommended Books</vt:lpstr>
      <vt:lpstr>Links to articles </vt:lpstr>
      <vt:lpstr>Links to Chrome Extensions/apps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Detox Notes</dc:title>
  <dc:creator>Microsoft Office User</dc:creator>
  <cp:lastModifiedBy>Microsoft Office User</cp:lastModifiedBy>
  <cp:revision>5</cp:revision>
  <dcterms:created xsi:type="dcterms:W3CDTF">2020-09-10T09:25:30Z</dcterms:created>
  <dcterms:modified xsi:type="dcterms:W3CDTF">2020-09-10T10:08:32Z</dcterms:modified>
</cp:coreProperties>
</file>