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Complete AI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on 2025-10-29 06:50 UTC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Analytics &amp; Feedback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Tracks time saved, popularity, quiz accuracy, styles</a:t>
            </a:r>
          </a:p>
          <a:p>
            <a:pPr>
              <a:defRPr sz="2000"/>
            </a:pPr>
            <a:r>
              <a:t>Dashboards for admins/teachers</a:t>
            </a:r>
          </a:p>
          <a:p>
            <a:pPr>
              <a:defRPr sz="2000"/>
            </a:pPr>
            <a:r>
              <a:t>Novelty: Measures real educational impact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Offline-Friendly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Supports low/zero-bandwidth slide/quiz/diagram creation</a:t>
            </a:r>
          </a:p>
          <a:p>
            <a:pPr>
              <a:defRPr sz="2000"/>
            </a:pPr>
            <a:r>
              <a:t>Caching and deferred sync</a:t>
            </a:r>
          </a:p>
          <a:p>
            <a:pPr>
              <a:defRPr sz="2000"/>
            </a:pPr>
            <a:r>
              <a:t>Novelty: Access in rural and constrained classrooms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Agentic Orchestration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End-to-end pipeline with context passing</a:t>
            </a:r>
          </a:p>
          <a:p>
            <a:pPr>
              <a:defRPr sz="2000"/>
            </a:pPr>
            <a:r>
              <a:t>Improves via analytics and feedback</a:t>
            </a:r>
          </a:p>
          <a:p>
            <a:pPr>
              <a:defRPr sz="2000"/>
            </a:pPr>
            <a:r>
              <a:t>Novelty: Self-coordinating intelligent workflow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Prompt-to-Slide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Converts text prompts into full, sequenced slides</a:t>
            </a:r>
          </a:p>
          <a:p>
            <a:pPr>
              <a:defRPr sz="2000"/>
            </a:pPr>
            <a:r>
              <a:t>Structures content and examples per topic</a:t>
            </a:r>
          </a:p>
          <a:p>
            <a:pPr>
              <a:defRPr sz="2000"/>
            </a:pPr>
            <a:r>
              <a:t>Novelty: Fully automates deck building; saves teacher hours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Smart Quiz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Extracts key facts using NLP from slides</a:t>
            </a:r>
          </a:p>
          <a:p>
            <a:pPr>
              <a:defRPr sz="2000"/>
            </a:pPr>
            <a:r>
              <a:t>Creates MCQs and interactive quizzes per topic</a:t>
            </a:r>
          </a:p>
          <a:p>
            <a:pPr>
              <a:defRPr sz="2000"/>
            </a:pPr>
            <a:r>
              <a:t>Novelty: Context-embedded quizzes; exportable for live 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Speaker Notes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Generates detailed speaker notes aligned to slides</a:t>
            </a:r>
          </a:p>
          <a:p>
            <a:pPr>
              <a:defRPr sz="2000"/>
            </a:pPr>
            <a:r>
              <a:t>Adapts to audience and tone</a:t>
            </a:r>
          </a:p>
          <a:p>
            <a:pPr>
              <a:defRPr sz="2000"/>
            </a:pPr>
            <a:r>
              <a:t>Novelty: In-slide cues boost presentation fluency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Concept-to-Diagram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Builds educational diagrams via NLP + Python viz</a:t>
            </a:r>
          </a:p>
          <a:p>
            <a:pPr>
              <a:defRPr sz="2000"/>
            </a:pPr>
            <a:r>
              <a:t>Flowcharts, processes, systems</a:t>
            </a:r>
          </a:p>
          <a:p>
            <a:pPr>
              <a:defRPr sz="2000"/>
            </a:pPr>
            <a:r>
              <a:t>Novelty: Fills visual learning gap in slide generators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Cultural &amp; Linguistic Localization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Adapts language, examples, and images to locale</a:t>
            </a:r>
          </a:p>
          <a:p>
            <a:pPr>
              <a:defRPr sz="2000"/>
            </a:pPr>
            <a:r>
              <a:t>Uses profiles/context for hyper-localization</a:t>
            </a:r>
          </a:p>
          <a:p>
            <a:pPr>
              <a:defRPr sz="2000"/>
            </a:pPr>
            <a:r>
              <a:t>Novelty: Beyond translation; India-focused relevance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Media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Fetches/generates images, diagrams, infographics</a:t>
            </a:r>
          </a:p>
          <a:p>
            <a:pPr>
              <a:defRPr sz="2000"/>
            </a:pPr>
            <a:r>
              <a:t>NLP-based tagging, open-source APIs</a:t>
            </a:r>
          </a:p>
          <a:p>
            <a:pPr>
              <a:defRPr sz="2000"/>
            </a:pPr>
            <a:r>
              <a:t>Novelty: Optimized by subject, region, audience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Template/Style Auto-Selection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Chooses best-fit templates/styles</a:t>
            </a:r>
          </a:p>
          <a:p>
            <a:pPr>
              <a:defRPr sz="2000"/>
            </a:pPr>
            <a:r>
              <a:t>Considers topic, teacher preference, audience</a:t>
            </a:r>
          </a:p>
          <a:p>
            <a:pPr>
              <a:defRPr sz="2000"/>
            </a:pPr>
            <a:r>
              <a:t>Novelty: Customizes look and accessibility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Multi-language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Generates slides/quizzes/notes in Indian languages</a:t>
            </a:r>
          </a:p>
          <a:p>
            <a:pPr>
              <a:defRPr sz="2000"/>
            </a:pPr>
            <a:r>
              <a:t>No manual formatting needed</a:t>
            </a:r>
          </a:p>
          <a:p>
            <a:pPr>
              <a:defRPr sz="2000"/>
            </a:pPr>
            <a:r>
              <a:t>Novelty: Empowers multilingual teaching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