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Create a presentation about - General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on 2025-10-29 06:47 UTC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Create a presentation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Key concept related to Create a presentation about</a:t>
            </a:r>
          </a:p>
          <a:p>
            <a:pPr>
              <a:defRPr sz="1800"/>
            </a:pPr>
            <a:r>
              <a:t>Important aspect of Create a presentation about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02920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505050"/>
                </a:solidFill>
              </a:defRPr>
            </a:pPr>
            <a:r>
              <a:t>Notes: Explain the key aspects of Create a presentation about; Provide practical examples of Create a presentation about; Connect Create a presentation about to real-world applications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Cover the basic process,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Key concept related to Cover the basic process,</a:t>
            </a:r>
          </a:p>
          <a:p>
            <a:pPr>
              <a:defRPr sz="1800"/>
            </a:pPr>
            <a:r>
              <a:t>Important aspect of Cover the basic process,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02920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505050"/>
                </a:solidFill>
              </a:defRPr>
            </a:pPr>
            <a:r>
              <a:t>Notes: Explain the key aspects of Cover the basic process,; Provide practical examples of Cover the basic process,; Connect Cover the basic process, to real-world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Make it engaging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Key concept related to Make it engaging and</a:t>
            </a:r>
          </a:p>
          <a:p>
            <a:pPr>
              <a:defRPr sz="1800"/>
            </a:pPr>
            <a:r>
              <a:t>Important aspect of Make it engaging 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02920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505050"/>
                </a:solidFill>
              </a:defRPr>
            </a:pPr>
            <a:r>
              <a:t>Notes: Explain the key aspects of Make it engaging and; Provide practical examples of Make it engaging and; Connect Make it engaging and to real-world applications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