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1" r:id="rId7"/>
    <p:sldId id="283" r:id="rId8"/>
    <p:sldId id="284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Internal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SHARVESH SUBHASH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017A-8B34-0B6D-BE0C-78482A8B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97495-73FB-98B8-916F-E5D1620EA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53" y="2480824"/>
            <a:ext cx="6763694" cy="1733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823352-7E35-926A-74AB-82144CE73265}"/>
              </a:ext>
            </a:extLst>
          </p:cNvPr>
          <p:cNvSpPr txBox="1"/>
          <p:nvPr/>
        </p:nvSpPr>
        <p:spPr>
          <a:xfrm>
            <a:off x="7458204" y="2916269"/>
            <a:ext cx="4733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Clearly, there are more females than males </a:t>
            </a:r>
          </a:p>
          <a:p>
            <a:r>
              <a:rPr lang="en-IN" dirty="0"/>
              <a:t>in the company. When it comes to ethnic</a:t>
            </a:r>
          </a:p>
          <a:p>
            <a:r>
              <a:rPr lang="en-IN" dirty="0"/>
              <a:t>diversity, Asians dominate the crowd, </a:t>
            </a:r>
          </a:p>
          <a:p>
            <a:r>
              <a:rPr lang="en-IN" dirty="0"/>
              <a:t>Followed by Caucasians, Latinos and Black.  </a:t>
            </a:r>
          </a:p>
        </p:txBody>
      </p:sp>
    </p:spTree>
    <p:extLst>
      <p:ext uri="{BB962C8B-B14F-4D97-AF65-F5344CB8AC3E}">
        <p14:creationId xmlns:p14="http://schemas.microsoft.com/office/powerpoint/2010/main" val="407288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AE51-84F9-DDC9-DCF4-46204F79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8F3BF-8B23-CEDE-1402-62B0CCD7510F}"/>
              </a:ext>
            </a:extLst>
          </p:cNvPr>
          <p:cNvSpPr txBox="1"/>
          <p:nvPr/>
        </p:nvSpPr>
        <p:spPr>
          <a:xfrm>
            <a:off x="5590058" y="2011680"/>
            <a:ext cx="639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Clearly, 85 people have left the organization and the average </a:t>
            </a:r>
          </a:p>
          <a:p>
            <a:r>
              <a:rPr lang="en-IN" dirty="0"/>
              <a:t>Tenure turns out to be 4.87~ 5 years.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FCBC2-32B8-6C08-B2A4-9833A269C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677674"/>
            <a:ext cx="4013200" cy="50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8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CC42-3DCD-E62B-8A0E-C9C22215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13FC6-C7D4-7150-059B-0F8537918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314202"/>
            <a:ext cx="3353268" cy="2676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DE631-ED11-E4F9-6B15-D3EB82603DD1}"/>
              </a:ext>
            </a:extLst>
          </p:cNvPr>
          <p:cNvSpPr txBox="1"/>
          <p:nvPr/>
        </p:nvSpPr>
        <p:spPr>
          <a:xfrm>
            <a:off x="4567445" y="2503388"/>
            <a:ext cx="65394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There is a significant difference in the average salaries across</a:t>
            </a:r>
          </a:p>
          <a:p>
            <a:r>
              <a:rPr lang="en-IN" dirty="0"/>
              <a:t>the departments. The percentage difference from the average </a:t>
            </a:r>
          </a:p>
          <a:p>
            <a:r>
              <a:rPr lang="en-IN" dirty="0"/>
              <a:t>Salary of any employee is displayed here. Clearly showing, IT </a:t>
            </a:r>
          </a:p>
          <a:p>
            <a:r>
              <a:rPr lang="en-IN" dirty="0"/>
              <a:t>And Engineering department’s employees receive 15% lesser</a:t>
            </a:r>
          </a:p>
          <a:p>
            <a:r>
              <a:rPr lang="en-IN" dirty="0"/>
              <a:t>than overall average salary of an employee in the company.</a:t>
            </a:r>
          </a:p>
          <a:p>
            <a:r>
              <a:rPr lang="en-IN" dirty="0"/>
              <a:t>The employees from Marketing department </a:t>
            </a:r>
          </a:p>
          <a:p>
            <a:r>
              <a:rPr lang="en-IN" dirty="0"/>
              <a:t>receive the highest average salaries. </a:t>
            </a:r>
          </a:p>
        </p:txBody>
      </p:sp>
    </p:spTree>
    <p:extLst>
      <p:ext uri="{BB962C8B-B14F-4D97-AF65-F5344CB8AC3E}">
        <p14:creationId xmlns:p14="http://schemas.microsoft.com/office/powerpoint/2010/main" val="197836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9787-DFD6-FDDC-4E45-76F38BEB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22983-0BBC-9E5A-4325-C462F735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047" y="2962210"/>
            <a:ext cx="3341982" cy="1376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C244A1-2EAA-1284-18E5-4E2E8651A0D0}"/>
              </a:ext>
            </a:extLst>
          </p:cNvPr>
          <p:cNvSpPr txBox="1"/>
          <p:nvPr/>
        </p:nvSpPr>
        <p:spPr>
          <a:xfrm>
            <a:off x="6090676" y="2692400"/>
            <a:ext cx="421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Most of the employees are from the </a:t>
            </a:r>
          </a:p>
          <a:p>
            <a:r>
              <a:rPr lang="en-IN" dirty="0"/>
              <a:t>USA, followed by China and then Brazil.</a:t>
            </a:r>
          </a:p>
        </p:txBody>
      </p:sp>
    </p:spTree>
    <p:extLst>
      <p:ext uri="{BB962C8B-B14F-4D97-AF65-F5344CB8AC3E}">
        <p14:creationId xmlns:p14="http://schemas.microsoft.com/office/powerpoint/2010/main" val="81616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AD11-B416-C667-77B0-964144D4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33EAD-BEDB-099A-90AB-8DCA36AA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36" y="2403118"/>
            <a:ext cx="2600688" cy="2562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C2324-EA7C-4174-5003-AE57E33C6012}"/>
              </a:ext>
            </a:extLst>
          </p:cNvPr>
          <p:cNvSpPr txBox="1"/>
          <p:nvPr/>
        </p:nvSpPr>
        <p:spPr>
          <a:xfrm>
            <a:off x="3921760" y="3429000"/>
            <a:ext cx="7915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most common age range of employees is 45-54, followed by 25-34 age </a:t>
            </a:r>
          </a:p>
          <a:p>
            <a:r>
              <a:rPr lang="en-IN" dirty="0"/>
              <a:t>Range.</a:t>
            </a:r>
          </a:p>
        </p:txBody>
      </p:sp>
    </p:spTree>
    <p:extLst>
      <p:ext uri="{BB962C8B-B14F-4D97-AF65-F5344CB8AC3E}">
        <p14:creationId xmlns:p14="http://schemas.microsoft.com/office/powerpoint/2010/main" val="338630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18DA-E944-81ED-7C55-0F8846F7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ABA2B-8604-11EF-7550-E2AF5AD16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117916"/>
            <a:ext cx="3923759" cy="4538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8337C6-01E9-FBE3-0267-8AA0B821B659}"/>
              </a:ext>
            </a:extLst>
          </p:cNvPr>
          <p:cNvSpPr txBox="1"/>
          <p:nvPr/>
        </p:nvSpPr>
        <p:spPr>
          <a:xfrm>
            <a:off x="6431280" y="3037840"/>
            <a:ext cx="543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Clearly, average bonus percentage of all employees</a:t>
            </a:r>
          </a:p>
          <a:p>
            <a:r>
              <a:rPr lang="en-IN" dirty="0"/>
              <a:t> is 9%</a:t>
            </a:r>
          </a:p>
        </p:txBody>
      </p:sp>
    </p:spTree>
    <p:extLst>
      <p:ext uri="{BB962C8B-B14F-4D97-AF65-F5344CB8AC3E}">
        <p14:creationId xmlns:p14="http://schemas.microsoft.com/office/powerpoint/2010/main" val="86324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EF05-4E3B-EEAD-C16A-5D88A524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343EB-B21C-3DCD-DBDC-12348AA61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72" y="1612248"/>
            <a:ext cx="4296375" cy="4791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970C93-F53F-AFAB-1308-1DADA806DE9E}"/>
              </a:ext>
            </a:extLst>
          </p:cNvPr>
          <p:cNvSpPr txBox="1"/>
          <p:nvPr/>
        </p:nvSpPr>
        <p:spPr>
          <a:xfrm>
            <a:off x="6573520" y="3037840"/>
            <a:ext cx="450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most common is the Director job title.</a:t>
            </a:r>
          </a:p>
        </p:txBody>
      </p:sp>
    </p:spTree>
    <p:extLst>
      <p:ext uri="{BB962C8B-B14F-4D97-AF65-F5344CB8AC3E}">
        <p14:creationId xmlns:p14="http://schemas.microsoft.com/office/powerpoint/2010/main" val="298438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73DA-BDD9-E6D1-7E4F-8F7B0A6F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Q8</a:t>
            </a:r>
          </a:p>
        </p:txBody>
      </p:sp>
    </p:spTree>
    <p:extLst>
      <p:ext uri="{BB962C8B-B14F-4D97-AF65-F5344CB8AC3E}">
        <p14:creationId xmlns:p14="http://schemas.microsoft.com/office/powerpoint/2010/main" val="580357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{76A814C6-6C0B-4E07-AFC0-9E30A9506683}tf11665031_win32</Template>
  <TotalTime>50</TotalTime>
  <Words>179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Nova</vt:lpstr>
      <vt:lpstr>Arial Nova Light</vt:lpstr>
      <vt:lpstr>Wingdings 2</vt:lpstr>
      <vt:lpstr>SlateVTI</vt:lpstr>
      <vt:lpstr>Internal Assessment</vt:lpstr>
      <vt:lpstr>Q1</vt:lpstr>
      <vt:lpstr>Q2</vt:lpstr>
      <vt:lpstr>Q3</vt:lpstr>
      <vt:lpstr>Q4</vt:lpstr>
      <vt:lpstr>Q5</vt:lpstr>
      <vt:lpstr>Q6</vt:lpstr>
      <vt:lpstr>Q7</vt:lpstr>
      <vt:lpstr>Q8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Assessment</dc:title>
  <dc:creator>Sharvesh Subhash</dc:creator>
  <cp:lastModifiedBy>Sharvesh Subhash</cp:lastModifiedBy>
  <cp:revision>2</cp:revision>
  <dcterms:created xsi:type="dcterms:W3CDTF">2024-03-29T05:17:40Z</dcterms:created>
  <dcterms:modified xsi:type="dcterms:W3CDTF">2024-03-29T06:08:13Z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