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eb0d7af7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eb0d7af7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eb0d7af7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eb0d7af7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eb0d7af7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eb0d7af7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fefc8206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fefc8206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file/d/1yfju5SsTypDH9u2Qr7ClPv0-WUnHSbGG/view?usp=sharing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A7A7A"/>
            </a:gs>
            <a:gs pos="100000">
              <a:srgbClr val="393939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80275" y="-217350"/>
            <a:ext cx="8520600" cy="101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4000">
                <a:solidFill>
                  <a:schemeClr val="accent2"/>
                </a:solidFill>
              </a:rPr>
              <a:t>Persona Predictors</a:t>
            </a:r>
            <a:endParaRPr b="1" sz="40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8775" y="1447850"/>
            <a:ext cx="3772102" cy="32633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460400" y="1970125"/>
            <a:ext cx="3672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chemeClr val="lt1"/>
                </a:solidFill>
              </a:rPr>
              <a:t>Personality Recognition Via CV Analysis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7525" y="112775"/>
            <a:ext cx="1471425" cy="5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A7A7A"/>
            </a:gs>
            <a:gs pos="100000">
              <a:srgbClr val="393939"/>
            </a:gs>
          </a:gsLst>
          <a:lin ang="5400012" scaled="0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623400" y="10280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3000"/>
              <a:t>Software Components</a:t>
            </a:r>
            <a:endParaRPr sz="3000"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493725" y="781625"/>
            <a:ext cx="8520600" cy="32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a" sz="1300">
                <a:solidFill>
                  <a:schemeClr val="dk1"/>
                </a:solidFill>
              </a:rPr>
              <a:t>Frontend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da" sz="1300">
                <a:solidFill>
                  <a:schemeClr val="dk1"/>
                </a:solidFill>
              </a:rPr>
              <a:t>Technology</a:t>
            </a:r>
            <a:r>
              <a:rPr lang="da" sz="1300">
                <a:solidFill>
                  <a:schemeClr val="dk1"/>
                </a:solidFill>
              </a:rPr>
              <a:t>: React.js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da" sz="1300">
                <a:solidFill>
                  <a:schemeClr val="dk1"/>
                </a:solidFill>
              </a:rPr>
              <a:t>Pages</a:t>
            </a:r>
            <a:r>
              <a:rPr lang="da" sz="1300">
                <a:solidFill>
                  <a:schemeClr val="dk1"/>
                </a:solidFill>
              </a:rPr>
              <a:t>: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da" sz="1300">
                <a:solidFill>
                  <a:schemeClr val="dk1"/>
                </a:solidFill>
              </a:rPr>
              <a:t>Registration</a:t>
            </a:r>
            <a:r>
              <a:rPr lang="da" sz="1300">
                <a:solidFill>
                  <a:schemeClr val="dk1"/>
                </a:solidFill>
              </a:rPr>
              <a:t>: User account creation.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da" sz="1300">
                <a:solidFill>
                  <a:schemeClr val="dk1"/>
                </a:solidFill>
              </a:rPr>
              <a:t>Login</a:t>
            </a:r>
            <a:r>
              <a:rPr lang="da" sz="1300">
                <a:solidFill>
                  <a:schemeClr val="dk1"/>
                </a:solidFill>
              </a:rPr>
              <a:t>: Secure authentication for users.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da" sz="1300">
                <a:solidFill>
                  <a:schemeClr val="dk1"/>
                </a:solidFill>
              </a:rPr>
              <a:t>Personality Test</a:t>
            </a:r>
            <a:r>
              <a:rPr lang="da" sz="1300">
                <a:solidFill>
                  <a:schemeClr val="dk1"/>
                </a:solidFill>
              </a:rPr>
              <a:t>: Captures user traits via an interactive test.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da" sz="1300">
                <a:solidFill>
                  <a:schemeClr val="dk1"/>
                </a:solidFill>
              </a:rPr>
              <a:t>CV Upload</a:t>
            </a:r>
            <a:r>
              <a:rPr lang="da" sz="1300">
                <a:solidFill>
                  <a:schemeClr val="dk1"/>
                </a:solidFill>
              </a:rPr>
              <a:t>: Facilitates resume submission for evaluation.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a" sz="1300">
                <a:solidFill>
                  <a:schemeClr val="dk1"/>
                </a:solidFill>
              </a:rPr>
              <a:t>Backend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da" sz="1300">
                <a:solidFill>
                  <a:schemeClr val="dk1"/>
                </a:solidFill>
              </a:rPr>
              <a:t>Technology</a:t>
            </a:r>
            <a:r>
              <a:rPr lang="da" sz="1300">
                <a:solidFill>
                  <a:schemeClr val="dk1"/>
                </a:solidFill>
              </a:rPr>
              <a:t>: Java-based microservices architecture.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da" sz="1300">
                <a:solidFill>
                  <a:schemeClr val="dk1"/>
                </a:solidFill>
              </a:rPr>
              <a:t>Key Features</a:t>
            </a:r>
            <a:r>
              <a:rPr lang="da" sz="1300">
                <a:solidFill>
                  <a:schemeClr val="dk1"/>
                </a:solidFill>
              </a:rPr>
              <a:t>: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da" sz="1300">
                <a:solidFill>
                  <a:schemeClr val="dk1"/>
                </a:solidFill>
              </a:rPr>
              <a:t>AuthService</a:t>
            </a:r>
            <a:r>
              <a:rPr lang="da" sz="1300">
                <a:solidFill>
                  <a:schemeClr val="dk1"/>
                </a:solidFill>
              </a:rPr>
              <a:t>: Manages secure authentication.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da" sz="1300">
                <a:solidFill>
                  <a:schemeClr val="dk1"/>
                </a:solidFill>
              </a:rPr>
              <a:t>Acts as the </a:t>
            </a:r>
            <a:r>
              <a:rPr b="1" lang="da" sz="1300">
                <a:solidFill>
                  <a:schemeClr val="dk1"/>
                </a:solidFill>
              </a:rPr>
              <a:t>bridge</a:t>
            </a:r>
            <a:r>
              <a:rPr lang="da" sz="1300">
                <a:solidFill>
                  <a:schemeClr val="dk1"/>
                </a:solidFill>
              </a:rPr>
              <a:t> between:</a:t>
            </a:r>
            <a:endParaRPr sz="1300">
              <a:solidFill>
                <a:schemeClr val="dk1"/>
              </a:solidFill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da" sz="1300">
                <a:solidFill>
                  <a:schemeClr val="dk1"/>
                </a:solidFill>
              </a:rPr>
              <a:t>Frontend ↔ Database (via JPA).</a:t>
            </a:r>
            <a:endParaRPr sz="1300">
              <a:solidFill>
                <a:schemeClr val="dk1"/>
              </a:solidFill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da" sz="1300">
                <a:solidFill>
                  <a:schemeClr val="dk1"/>
                </a:solidFill>
              </a:rPr>
              <a:t>Frontend ↔ Python Models (via microservices).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A7A7A"/>
            </a:gs>
            <a:gs pos="100000">
              <a:srgbClr val="393939"/>
            </a:gs>
          </a:gsLst>
          <a:lin ang="5400012" scaled="0"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623400" y="102800"/>
            <a:ext cx="85206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3000"/>
              <a:t>S</a:t>
            </a:r>
            <a:r>
              <a:rPr b="1" lang="da" sz="3000"/>
              <a:t>oftware Components</a:t>
            </a:r>
            <a:endParaRPr sz="3000"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493725" y="781625"/>
            <a:ext cx="8520600" cy="3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a" sz="1300">
                <a:solidFill>
                  <a:schemeClr val="dk1"/>
                </a:solidFill>
              </a:rPr>
              <a:t>Storage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da" sz="1300">
                <a:solidFill>
                  <a:schemeClr val="dk1"/>
                </a:solidFill>
              </a:rPr>
              <a:t>Database</a:t>
            </a:r>
            <a:r>
              <a:rPr lang="da" sz="1300">
                <a:solidFill>
                  <a:schemeClr val="dk1"/>
                </a:solidFill>
              </a:rPr>
              <a:t>: PostgreSQL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da" sz="1300">
                <a:solidFill>
                  <a:schemeClr val="dk1"/>
                </a:solidFill>
              </a:rPr>
              <a:t>Purpose</a:t>
            </a:r>
            <a:r>
              <a:rPr lang="da" sz="1300">
                <a:solidFill>
                  <a:schemeClr val="dk1"/>
                </a:solidFill>
              </a:rPr>
              <a:t>: Stores user details, test results, and uploaded CVs securely.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a" sz="1300">
                <a:solidFill>
                  <a:schemeClr val="dk1"/>
                </a:solidFill>
              </a:rPr>
              <a:t>Models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da" sz="1300">
                <a:solidFill>
                  <a:schemeClr val="dk1"/>
                </a:solidFill>
              </a:rPr>
              <a:t>Technology</a:t>
            </a:r>
            <a:r>
              <a:rPr lang="da" sz="1300">
                <a:solidFill>
                  <a:schemeClr val="dk1"/>
                </a:solidFill>
              </a:rPr>
              <a:t>: Python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da" sz="1300">
                <a:solidFill>
                  <a:schemeClr val="dk1"/>
                </a:solidFill>
              </a:rPr>
              <a:t>Functionality</a:t>
            </a:r>
            <a:r>
              <a:rPr lang="da" sz="1300">
                <a:solidFill>
                  <a:schemeClr val="dk1"/>
                </a:solidFill>
              </a:rPr>
              <a:t>: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da" sz="1300">
                <a:solidFill>
                  <a:schemeClr val="dk1"/>
                </a:solidFill>
              </a:rPr>
              <a:t>Evaluate </a:t>
            </a:r>
            <a:r>
              <a:rPr b="1" lang="da" sz="1300">
                <a:solidFill>
                  <a:schemeClr val="dk1"/>
                </a:solidFill>
              </a:rPr>
              <a:t>success rate</a:t>
            </a:r>
            <a:r>
              <a:rPr lang="da" sz="1300">
                <a:solidFill>
                  <a:schemeClr val="dk1"/>
                </a:solidFill>
              </a:rPr>
              <a:t> and </a:t>
            </a:r>
            <a:r>
              <a:rPr b="1" lang="da" sz="1300">
                <a:solidFill>
                  <a:schemeClr val="dk1"/>
                </a:solidFill>
              </a:rPr>
              <a:t>user personality</a:t>
            </a:r>
            <a:r>
              <a:rPr lang="da" sz="1300">
                <a:solidFill>
                  <a:schemeClr val="dk1"/>
                </a:solidFill>
              </a:rPr>
              <a:t> based on CVs and test data.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da" sz="1300">
                <a:solidFill>
                  <a:schemeClr val="dk1"/>
                </a:solidFill>
              </a:rPr>
              <a:t>Model name</a:t>
            </a:r>
            <a:r>
              <a:rPr lang="da" sz="1300">
                <a:solidFill>
                  <a:schemeClr val="dk1"/>
                </a:solidFill>
              </a:rPr>
              <a:t>: 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da" sz="1300">
                <a:solidFill>
                  <a:schemeClr val="dk1"/>
                </a:solidFill>
              </a:rPr>
              <a:t>Gemini - 1.5 - flash</a:t>
            </a:r>
            <a:r>
              <a:rPr lang="da" sz="1300">
                <a:solidFill>
                  <a:schemeClr val="dk1"/>
                </a:solidFill>
              </a:rPr>
              <a:t>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A7A7A"/>
            </a:gs>
            <a:gs pos="100000">
              <a:srgbClr val="393939"/>
            </a:gs>
          </a:gsLst>
          <a:lin ang="5400012" scaled="0"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162575" y="97625"/>
            <a:ext cx="2922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lt1"/>
                </a:solidFill>
              </a:rPr>
              <a:t>Project Architecture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170575" y="21561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u="sng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https://drive.google.com/file/d/1yfju5SsTypDH9u2Qr7ClPv0-WUnHSbGG/view?usp=sharing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162575" y="1492500"/>
            <a:ext cx="27090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chemeClr val="lt1"/>
                </a:solidFill>
              </a:rPr>
              <a:t>For better view please visit the given link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7050" y="48813"/>
            <a:ext cx="4777321" cy="504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A7A7A"/>
            </a:gs>
            <a:gs pos="100000">
              <a:srgbClr val="393939"/>
            </a:gs>
          </a:gsLst>
          <a:lin ang="5400012" scaled="0"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ctrTitle"/>
          </p:nvPr>
        </p:nvSpPr>
        <p:spPr>
          <a:xfrm>
            <a:off x="311700" y="298950"/>
            <a:ext cx="8520600" cy="65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da" sz="3000">
                <a:solidFill>
                  <a:schemeClr val="accent6"/>
                </a:solidFill>
              </a:rPr>
              <a:t>Team Members</a:t>
            </a:r>
            <a:endParaRPr b="1" sz="3000">
              <a:solidFill>
                <a:schemeClr val="accent6"/>
              </a:solidFill>
            </a:endParaRPr>
          </a:p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311700" y="1206950"/>
            <a:ext cx="5295900" cy="24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lt1"/>
                </a:solidFill>
              </a:rPr>
              <a:t>Aditya Goyal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lt1"/>
                </a:solidFill>
              </a:rPr>
              <a:t>Elie Sakr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lt1"/>
                </a:solidFill>
              </a:rPr>
              <a:t>Harshit Tayal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lt1"/>
                </a:solidFill>
              </a:rPr>
              <a:t>Shabana Sheikh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