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58" r:id="rId2"/>
    <p:sldMasterId id="2147483991" r:id="rId3"/>
  </p:sldMasterIdLst>
  <p:notesMasterIdLst>
    <p:notesMasterId r:id="rId15"/>
  </p:notesMasterIdLst>
  <p:handoutMasterIdLst>
    <p:handoutMasterId r:id="rId16"/>
  </p:handoutMasterIdLst>
  <p:sldIdLst>
    <p:sldId id="351" r:id="rId4"/>
    <p:sldId id="272" r:id="rId5"/>
    <p:sldId id="336" r:id="rId6"/>
    <p:sldId id="273" r:id="rId7"/>
    <p:sldId id="274" r:id="rId8"/>
    <p:sldId id="276" r:id="rId9"/>
    <p:sldId id="341" r:id="rId10"/>
    <p:sldId id="327" r:id="rId11"/>
    <p:sldId id="353" r:id="rId12"/>
    <p:sldId id="354" r:id="rId13"/>
    <p:sldId id="298" r:id="rId14"/>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and front matter designs" id="{F5F9A818-4D97-ED4A-9289-C14312126849}">
          <p14:sldIdLst>
            <p14:sldId id="351"/>
            <p14:sldId id="272"/>
            <p14:sldId id="336"/>
            <p14:sldId id="273"/>
            <p14:sldId id="274"/>
          </p14:sldIdLst>
        </p14:section>
        <p14:section name="Sample slides" id="{F37E1847-B7EB-7546-9490-7462394074F2}">
          <p14:sldIdLst>
            <p14:sldId id="276"/>
            <p14:sldId id="341"/>
            <p14:sldId id="327"/>
            <p14:sldId id="353"/>
            <p14:sldId id="354"/>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D5D2"/>
    <a:srgbClr val="E5F6FF"/>
    <a:srgbClr val="F1F4F7"/>
    <a:srgbClr val="82CFFF"/>
    <a:srgbClr val="BE95FF"/>
    <a:srgbClr val="BB8EFF"/>
    <a:srgbClr val="3DDBD9"/>
    <a:srgbClr val="F2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82"/>
    <p:restoredTop sz="96327"/>
  </p:normalViewPr>
  <p:slideViewPr>
    <p:cSldViewPr snapToGrid="0" snapToObjects="1">
      <p:cViewPr>
        <p:scale>
          <a:sx n="169" d="100"/>
          <a:sy n="169" d="100"/>
        </p:scale>
        <p:origin x="568" y="176"/>
      </p:cViewPr>
      <p:guideLst/>
    </p:cSldViewPr>
  </p:slideViewPr>
  <p:outlineViewPr>
    <p:cViewPr>
      <p:scale>
        <a:sx n="33" d="100"/>
        <a:sy n="33" d="100"/>
      </p:scale>
      <p:origin x="0" y="-8384"/>
    </p:cViewPr>
  </p:outlineViewPr>
  <p:notesTextViewPr>
    <p:cViewPr>
      <p:scale>
        <a:sx n="1" d="1"/>
        <a:sy n="1" d="1"/>
      </p:scale>
      <p:origin x="0" y="0"/>
    </p:cViewPr>
  </p:notesTextViewPr>
  <p:sorterViewPr>
    <p:cViewPr>
      <p:scale>
        <a:sx n="96" d="100"/>
        <a:sy n="9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D41EB-D3D3-6044-A7B2-6CD4A3F63263}" type="datetimeFigureOut">
              <a:rPr lang="en-US" smtClean="0">
                <a:solidFill>
                  <a:schemeClr val="bg1"/>
                </a:solidFill>
                <a:latin typeface="IBM Plex Sans" charset="0"/>
                <a:ea typeface="IBM Plex Sans" charset="0"/>
                <a:cs typeface="IBM Plex Sans" charset="0"/>
              </a:rPr>
              <a:t>2/2/21</a:t>
            </a:fld>
            <a:endParaRPr lang="en-US" dirty="0">
              <a:solidFill>
                <a:schemeClr val="bg1"/>
              </a:solidFill>
              <a:latin typeface="IBM Plex Sans" charset="0"/>
              <a:ea typeface="IBM Plex Sans" charset="0"/>
              <a:cs typeface="IBM Plex Sans"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4878-71CB-8F40-B9DD-F26F1F6CA014}" type="slidenum">
              <a:rPr lang="en-US" smtClean="0">
                <a:solidFill>
                  <a:schemeClr val="bg1"/>
                </a:solidFill>
                <a:latin typeface="IBM Plex Sans" charset="0"/>
                <a:ea typeface="IBM Plex Sans" charset="0"/>
                <a:cs typeface="IBM Plex Sans" charset="0"/>
              </a:rPr>
              <a:t>‹#›</a:t>
            </a:fld>
            <a:endParaRPr lang="en-US"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bg1"/>
                </a:solidFill>
                <a:latin typeface="IBM Plex Sans" charset="0"/>
                <a:ea typeface="IBM Plex Sans" charset="0"/>
                <a:cs typeface="IBM Plex Sans" charset="0"/>
              </a:defRPr>
            </a:lvl1pPr>
          </a:lstStyle>
          <a:p>
            <a:fld id="{D96A0541-C2EF-9848-827E-46BECFB549F3}" type="datetimeFigureOut">
              <a:rPr lang="en-US" smtClean="0"/>
              <a:pPr/>
              <a:t>2/2/21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solidFill>
                <a:latin typeface="IBM Plex Sans" charset="0"/>
                <a:ea typeface="IBM Plex Sans" charset="0"/>
                <a:cs typeface="IBM Plex Sans"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200" kern="1200">
        <a:solidFill>
          <a:schemeClr val="bg1"/>
        </a:solidFill>
        <a:latin typeface="+mn-lt"/>
        <a:ea typeface="+mn-ea"/>
        <a:cs typeface="+mn-cs"/>
      </a:defRPr>
    </a:lvl2pPr>
    <a:lvl3pPr marL="914400" algn="l" defTabSz="914400" rtl="0" eaLnBrk="1" latinLnBrk="0" hangingPunct="1">
      <a:defRPr sz="1200" kern="1200">
        <a:solidFill>
          <a:schemeClr val="bg1"/>
        </a:solidFill>
        <a:latin typeface="+mn-lt"/>
        <a:ea typeface="+mn-ea"/>
        <a:cs typeface="+mn-cs"/>
      </a:defRPr>
    </a:lvl3pPr>
    <a:lvl4pPr marL="1371600" algn="l" defTabSz="914400" rtl="0" eaLnBrk="1" latinLnBrk="0" hangingPunct="1">
      <a:defRPr sz="1200" kern="1200">
        <a:solidFill>
          <a:schemeClr val="bg1"/>
        </a:solidFill>
        <a:latin typeface="+mn-lt"/>
        <a:ea typeface="+mn-ea"/>
        <a:cs typeface="+mn-cs"/>
      </a:defRPr>
    </a:lvl4pPr>
    <a:lvl5pPr marL="1828800" algn="l" defTabSz="914400" rtl="0" eaLnBrk="1" latinLnBrk="0" hangingPunct="1">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GB"/>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8104207" y="4578394"/>
            <a:ext cx="807296" cy="320063"/>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186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4620167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6490424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338176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08047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1043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7736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57077733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5846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5731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15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15584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29673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50220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38950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3062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accent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accent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088886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46359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accent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15980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accent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85815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47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58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08865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92743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586252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7714999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923691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8064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20937382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3083475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colum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95155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GB"/>
              <a:t>Click to edit Master text styles</a:t>
            </a:r>
          </a:p>
        </p:txBody>
      </p:sp>
    </p:spTree>
    <p:extLst>
      <p:ext uri="{BB962C8B-B14F-4D97-AF65-F5344CB8AC3E}">
        <p14:creationId xmlns:p14="http://schemas.microsoft.com/office/powerpoint/2010/main" val="212335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four colum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half-imag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GB"/>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two narrow colum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light backgroun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imag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GB"/>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6"/>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GB"/>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55B221BB-AE71-6D46-B61B-0B32E56CE73D}"/>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3144454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half-blank are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n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GB"/>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GB"/>
              <a:t>Click to edit Master text styles</a:t>
            </a:r>
          </a:p>
        </p:txBody>
      </p:sp>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rgbClr val="82CFF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4572000" y="2570162"/>
            <a:ext cx="4572000" cy="2573337"/>
          </a:xfrm>
          <a:solidFill>
            <a:srgbClr val="82CFF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272987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5"/>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4572000" y="2570162"/>
            <a:ext cx="4572000" cy="2573337"/>
          </a:xfrm>
          <a:solidFill>
            <a:schemeClr val="accent5"/>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5916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4572000" y="2570162"/>
            <a:ext cx="4572000" cy="2573337"/>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31605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4572000" y="2570162"/>
            <a:ext cx="4572000" cy="2573337"/>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210312" y="175530"/>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920076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3 med, 2 small)">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0" y="-1"/>
            <a:ext cx="4572000" cy="2571751"/>
          </a:xfrm>
          <a:solidFill>
            <a:schemeClr val="bg1"/>
          </a:solidFill>
        </p:spPr>
        <p:txBody>
          <a:bodyPr lIns="210312" tIns="173736" rIns="228600" bIns="228600"/>
          <a:lstStyle>
            <a:lvl1pPr>
              <a:lnSpc>
                <a:spcPts val="2800"/>
              </a:lnSpc>
              <a:defRPr>
                <a:solidFill>
                  <a:schemeClr val="tx1"/>
                </a:solidFill>
              </a:defRPr>
            </a:lvl1pPr>
          </a:lstStyle>
          <a:p>
            <a:r>
              <a:rPr lang="en-GB"/>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4" name="Content Placeholder 13"/>
          <p:cNvSpPr>
            <a:spLocks noGrp="1"/>
          </p:cNvSpPr>
          <p:nvPr>
            <p:ph sz="quarter" idx="19"/>
          </p:nvPr>
        </p:nvSpPr>
        <p:spPr>
          <a:xfrm>
            <a:off x="4572000" y="2570162"/>
            <a:ext cx="4572000" cy="2573337"/>
          </a:xfrm>
          <a:solidFill>
            <a:schemeClr val="bg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7" name="Content Placeholder 6"/>
          <p:cNvSpPr>
            <a:spLocks noGrp="1"/>
          </p:cNvSpPr>
          <p:nvPr>
            <p:ph sz="quarter" idx="20"/>
          </p:nvPr>
        </p:nvSpPr>
        <p:spPr>
          <a:xfrm>
            <a:off x="0" y="2570162"/>
            <a:ext cx="4572000" cy="2573337"/>
          </a:xfrm>
          <a:solidFill>
            <a:schemeClr val="bg1"/>
          </a:solidFill>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GB"/>
              <a:t>Click to edit Master text styles</a:t>
            </a:r>
          </a:p>
        </p:txBody>
      </p:sp>
      <p:sp>
        <p:nvSpPr>
          <p:cNvPr id="10" name="Content Placeholder 10"/>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GB"/>
              <a:t>Click to edit Master text styles</a:t>
            </a:r>
          </a:p>
        </p:txBody>
      </p:sp>
      <p:sp>
        <p:nvSpPr>
          <p:cNvPr id="12" name="Content Placeholder 13"/>
          <p:cNvSpPr>
            <a:spLocks noGrp="1"/>
          </p:cNvSpPr>
          <p:nvPr>
            <p:ph sz="quarter" idx="19"/>
          </p:nvPr>
        </p:nvSpPr>
        <p:spPr>
          <a:xfrm>
            <a:off x="2286001" y="2570162"/>
            <a:ext cx="2286000" cy="2573337"/>
          </a:xfrm>
          <a:solidFill>
            <a:schemeClr val="accent1"/>
          </a:solidFill>
          <a:ln>
            <a:noFill/>
          </a:ln>
        </p:spPr>
        <p:txBody>
          <a:bodyPr lIns="219456" tIns="201168" rIns="228600" bIns="228600"/>
          <a:lstStyle>
            <a:lvl1pPr>
              <a:defRPr>
                <a:solidFill>
                  <a:schemeClr val="bg1"/>
                </a:solidFill>
              </a:defRPr>
            </a:lvl1pPr>
          </a:lstStyle>
          <a:p>
            <a:pPr lvl="0"/>
            <a:r>
              <a:rPr lang="en-GB"/>
              <a:t>Click to edit Master text styles</a:t>
            </a:r>
          </a:p>
        </p:txBody>
      </p:sp>
      <p:sp>
        <p:nvSpPr>
          <p:cNvPr id="13" name="Content Placeholder 6"/>
          <p:cNvSpPr>
            <a:spLocks noGrp="1"/>
          </p:cNvSpPr>
          <p:nvPr>
            <p:ph sz="quarter" idx="20"/>
          </p:nvPr>
        </p:nvSpPr>
        <p:spPr>
          <a:xfrm>
            <a:off x="0" y="2570162"/>
            <a:ext cx="2286000" cy="2573337"/>
          </a:xfrm>
          <a:solidFill>
            <a:schemeClr val="accent1"/>
          </a:solidFill>
        </p:spPr>
        <p:txBody>
          <a:bodyPr lIns="219456" tIns="201168" rIns="228600" bIns="228600"/>
          <a:lstStyle>
            <a:lvl1pPr>
              <a:defRPr>
                <a:solidFill>
                  <a:schemeClr val="bg1"/>
                </a:solidFill>
              </a:defRPr>
            </a:lvl1pPr>
          </a:lstStyle>
          <a:p>
            <a:pPr lvl="0"/>
            <a:r>
              <a:rPr lang="en-GB"/>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754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rgbClr val="82CFF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10"/>
          <p:cNvSpPr>
            <a:spLocks noGrp="1"/>
          </p:cNvSpPr>
          <p:nvPr>
            <p:ph sz="quarter" idx="18"/>
          </p:nvPr>
        </p:nvSpPr>
        <p:spPr>
          <a:xfrm>
            <a:off x="6858000" y="2570162"/>
            <a:ext cx="2286000" cy="2573338"/>
          </a:xfrm>
          <a:solidFill>
            <a:srgbClr val="82CFF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2286001" y="2570162"/>
            <a:ext cx="2286000" cy="2573337"/>
          </a:xfrm>
          <a:solidFill>
            <a:srgbClr val="82CFF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3" name="Content Placeholder 6"/>
          <p:cNvSpPr>
            <a:spLocks noGrp="1"/>
          </p:cNvSpPr>
          <p:nvPr>
            <p:ph sz="quarter" idx="20"/>
          </p:nvPr>
        </p:nvSpPr>
        <p:spPr>
          <a:xfrm>
            <a:off x="0" y="2570162"/>
            <a:ext cx="2286000" cy="2573337"/>
          </a:xfrm>
          <a:solidFill>
            <a:srgbClr val="82CFFF"/>
          </a:solidFill>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0" y="698"/>
            <a:ext cx="9144000" cy="2569463"/>
          </a:xfrm>
          <a:solidFill>
            <a:schemeClr val="bg1"/>
          </a:solidFill>
        </p:spPr>
        <p:txBody>
          <a:bodyPr lIns="182880" tIns="137160" rIns="228600" bIns="228600"/>
          <a:lstStyle>
            <a:lvl1pPr>
              <a:lnSpc>
                <a:spcPts val="5400"/>
              </a:lnSpc>
              <a:defRPr sz="4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188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5"/>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GB"/>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381CCC1F-1C36-F242-A843-5B5FAE72D704}"/>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3178981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5"/>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10"/>
          <p:cNvSpPr>
            <a:spLocks noGrp="1"/>
          </p:cNvSpPr>
          <p:nvPr>
            <p:ph sz="quarter" idx="18"/>
          </p:nvPr>
        </p:nvSpPr>
        <p:spPr>
          <a:xfrm>
            <a:off x="6858000" y="2570162"/>
            <a:ext cx="2286000" cy="2573338"/>
          </a:xfrm>
          <a:solidFill>
            <a:schemeClr val="accent5"/>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2286001" y="2570162"/>
            <a:ext cx="2286000" cy="2573337"/>
          </a:xfrm>
          <a:solidFill>
            <a:schemeClr val="accent5"/>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3" name="Content Placeholder 6"/>
          <p:cNvSpPr>
            <a:spLocks noGrp="1"/>
          </p:cNvSpPr>
          <p:nvPr>
            <p:ph sz="quarter" idx="20"/>
          </p:nvPr>
        </p:nvSpPr>
        <p:spPr>
          <a:xfrm>
            <a:off x="0" y="2570162"/>
            <a:ext cx="2286000" cy="2573337"/>
          </a:xfrm>
          <a:solidFill>
            <a:schemeClr val="accent5"/>
          </a:solidFill>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8923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9514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10"/>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13"/>
          <p:cNvSpPr>
            <a:spLocks noGrp="1"/>
          </p:cNvSpPr>
          <p:nvPr>
            <p:ph sz="quarter" idx="19"/>
          </p:nvPr>
        </p:nvSpPr>
        <p:spPr>
          <a:xfrm>
            <a:off x="2286001" y="2570162"/>
            <a:ext cx="2286000" cy="2573337"/>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3" name="Content Placeholder 6"/>
          <p:cNvSpPr>
            <a:spLocks noGrp="1"/>
          </p:cNvSpPr>
          <p:nvPr>
            <p:ph sz="quarter" idx="20"/>
          </p:nvPr>
        </p:nvSpPr>
        <p:spPr>
          <a:xfrm>
            <a:off x="0" y="2570162"/>
            <a:ext cx="2286000" cy="2573337"/>
          </a:xfrm>
          <a:solidFill>
            <a:schemeClr val="accent3"/>
          </a:solidFill>
        </p:spPr>
        <p:txBody>
          <a:bodyPr lIns="219456" tIns="201168" rIns="228600" bIns="228600"/>
          <a:lstStyle>
            <a:lvl1pPr>
              <a:defRPr>
                <a:solidFill>
                  <a:schemeClr val="tx1"/>
                </a:solidFill>
              </a:defRPr>
            </a:lvl1pPr>
          </a:lstStyle>
          <a:p>
            <a:pPr lvl="0"/>
            <a:r>
              <a:rPr lang="en-GB"/>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3596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white box) over image(s)">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GB"/>
              <a:t>Click icon to add picture</a:t>
            </a:r>
            <a:endParaRPr lang="en-US" dirty="0"/>
          </a:p>
        </p:txBody>
      </p:sp>
      <p:sp>
        <p:nvSpPr>
          <p:cNvPr id="2" name="Title 1"/>
          <p:cNvSpPr>
            <a:spLocks noGrp="1"/>
          </p:cNvSpPr>
          <p:nvPr>
            <p:ph type="title"/>
          </p:nvPr>
        </p:nvSpPr>
        <p:spPr>
          <a:xfrm>
            <a:off x="0" y="0"/>
            <a:ext cx="9144000" cy="1289050"/>
          </a:xfrm>
          <a:solidFill>
            <a:schemeClr val="bg1"/>
          </a:solidFill>
        </p:spPr>
        <p:txBody>
          <a:bodyPr lIns="210312" tIns="173736" rIns="228600" bIns="228600"/>
          <a:lstStyle>
            <a:lvl1pPr>
              <a:defRPr>
                <a:solidFill>
                  <a:schemeClr val="tx1"/>
                </a:solidFill>
              </a:defRPr>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736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hite box) over image(s)">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GB"/>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bg1"/>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1459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13"/>
          <p:cNvSpPr>
            <a:spLocks noGrp="1"/>
          </p:cNvSpPr>
          <p:nvPr>
            <p:ph sz="quarter" idx="13"/>
          </p:nvPr>
        </p:nvSpPr>
        <p:spPr>
          <a:xfrm>
            <a:off x="2286000" y="0"/>
            <a:ext cx="2286000" cy="5148072"/>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5"/>
          <p:cNvSpPr>
            <a:spLocks noGrp="1"/>
          </p:cNvSpPr>
          <p:nvPr>
            <p:ph sz="quarter" idx="14"/>
          </p:nvPr>
        </p:nvSpPr>
        <p:spPr>
          <a:xfrm>
            <a:off x="4572000" y="0"/>
            <a:ext cx="2286000" cy="5148072"/>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7"/>
          <p:cNvSpPr>
            <a:spLocks noGrp="1"/>
          </p:cNvSpPr>
          <p:nvPr>
            <p:ph sz="quarter" idx="15"/>
          </p:nvPr>
        </p:nvSpPr>
        <p:spPr>
          <a:xfrm>
            <a:off x="6858000" y="0"/>
            <a:ext cx="2286000" cy="5148072"/>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64870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13"/>
          <p:cNvSpPr>
            <a:spLocks noGrp="1"/>
          </p:cNvSpPr>
          <p:nvPr>
            <p:ph sz="quarter" idx="13"/>
          </p:nvPr>
        </p:nvSpPr>
        <p:spPr>
          <a:xfrm>
            <a:off x="2286000" y="0"/>
            <a:ext cx="2286000" cy="5148072"/>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5"/>
          <p:cNvSpPr>
            <a:spLocks noGrp="1"/>
          </p:cNvSpPr>
          <p:nvPr>
            <p:ph sz="quarter" idx="14"/>
          </p:nvPr>
        </p:nvSpPr>
        <p:spPr>
          <a:xfrm>
            <a:off x="4572000" y="0"/>
            <a:ext cx="2286000" cy="5148072"/>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7"/>
          <p:cNvSpPr>
            <a:spLocks noGrp="1"/>
          </p:cNvSpPr>
          <p:nvPr>
            <p:ph sz="quarter" idx="15"/>
          </p:nvPr>
        </p:nvSpPr>
        <p:spPr>
          <a:xfrm>
            <a:off x="6858000" y="0"/>
            <a:ext cx="2286000" cy="5148072"/>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24177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13"/>
          <p:cNvSpPr>
            <a:spLocks noGrp="1"/>
          </p:cNvSpPr>
          <p:nvPr>
            <p:ph sz="quarter" idx="13"/>
          </p:nvPr>
        </p:nvSpPr>
        <p:spPr>
          <a:xfrm>
            <a:off x="2286000" y="0"/>
            <a:ext cx="2286000" cy="5148072"/>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5"/>
          <p:cNvSpPr>
            <a:spLocks noGrp="1"/>
          </p:cNvSpPr>
          <p:nvPr>
            <p:ph sz="quarter" idx="14"/>
          </p:nvPr>
        </p:nvSpPr>
        <p:spPr>
          <a:xfrm>
            <a:off x="4572000" y="0"/>
            <a:ext cx="2286000" cy="5148072"/>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7"/>
          <p:cNvSpPr>
            <a:spLocks noGrp="1"/>
          </p:cNvSpPr>
          <p:nvPr>
            <p:ph sz="quarter" idx="15"/>
          </p:nvPr>
        </p:nvSpPr>
        <p:spPr>
          <a:xfrm>
            <a:off x="6858000" y="0"/>
            <a:ext cx="2286000" cy="5148072"/>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2845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13"/>
          <p:cNvSpPr>
            <a:spLocks noGrp="1"/>
          </p:cNvSpPr>
          <p:nvPr>
            <p:ph sz="quarter" idx="13"/>
          </p:nvPr>
        </p:nvSpPr>
        <p:spPr>
          <a:xfrm>
            <a:off x="2286000" y="0"/>
            <a:ext cx="2286000" cy="5148072"/>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5"/>
          <p:cNvSpPr>
            <a:spLocks noGrp="1"/>
          </p:cNvSpPr>
          <p:nvPr>
            <p:ph sz="quarter" idx="14"/>
          </p:nvPr>
        </p:nvSpPr>
        <p:spPr>
          <a:xfrm>
            <a:off x="4572000" y="0"/>
            <a:ext cx="2286000" cy="5148072"/>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7"/>
          <p:cNvSpPr>
            <a:spLocks noGrp="1"/>
          </p:cNvSpPr>
          <p:nvPr>
            <p:ph sz="quarter" idx="15"/>
          </p:nvPr>
        </p:nvSpPr>
        <p:spPr>
          <a:xfrm>
            <a:off x="6858000" y="0"/>
            <a:ext cx="2286000" cy="5148072"/>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59436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030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GB"/>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78723796-3B69-4A43-B42E-03B4431D5A93}"/>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21960707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69661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236266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GB"/>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51427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GB"/>
              <a:t>Click icon to add table</a:t>
            </a:r>
            <a:endParaRPr lang="en-US" dirty="0"/>
          </a:p>
        </p:txBody>
      </p:sp>
    </p:spTree>
    <p:extLst>
      <p:ext uri="{BB962C8B-B14F-4D97-AF65-F5344CB8AC3E}">
        <p14:creationId xmlns:p14="http://schemas.microsoft.com/office/powerpoint/2010/main" val="20735263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48369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6239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GB"/>
              <a:t>Click to edit Master text styles</a:t>
            </a:r>
          </a:p>
        </p:txBody>
      </p:sp>
    </p:spTree>
    <p:extLst>
      <p:ext uri="{BB962C8B-B14F-4D97-AF65-F5344CB8AC3E}">
        <p14:creationId xmlns:p14="http://schemas.microsoft.com/office/powerpoint/2010/main" val="9775826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bm sign-off">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863216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pic>
        <p:nvPicPr>
          <p:cNvPr id="6" name="Picture 5">
            <a:extLst>
              <a:ext uri="{FF2B5EF4-FFF2-40B4-BE49-F238E27FC236}">
                <a16:creationId xmlns:a16="http://schemas.microsoft.com/office/drawing/2014/main" id="{ADFA6204-A801-E747-8E2D-43C55481E2C1}"/>
              </a:ext>
            </a:extLst>
          </p:cNvPr>
          <p:cNvPicPr>
            <a:picLocks noChangeAspect="1"/>
          </p:cNvPicPr>
          <p:nvPr userDrawn="1"/>
        </p:nvPicPr>
        <p:blipFill>
          <a:blip r:embed="rId3"/>
          <a:stretch>
            <a:fillRect/>
          </a:stretch>
        </p:blipFill>
        <p:spPr>
          <a:xfrm>
            <a:off x="8104207" y="4578394"/>
            <a:ext cx="807296" cy="320063"/>
          </a:xfrm>
          <a:prstGeom prst="rect">
            <a:avLst/>
          </a:prstGeom>
        </p:spPr>
      </p:pic>
    </p:spTree>
    <p:extLst>
      <p:ext uri="{BB962C8B-B14F-4D97-AF65-F5344CB8AC3E}">
        <p14:creationId xmlns:p14="http://schemas.microsoft.com/office/powerpoint/2010/main" val="285966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3"/>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GB"/>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F6E0FC08-88CD-4342-96F3-E40AD810635F}"/>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20766274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cover">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6"/>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0CBC1714-86C2-224E-B921-2142C63C6B3E}"/>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29573611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cover">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5"/>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3B37C3D6-D52C-FC41-9EFC-C89B7A3E06C6}"/>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16954099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34EB601A-28B8-D14E-8989-E8ABCC06E259}"/>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2113265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cover">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3"/>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pic>
        <p:nvPicPr>
          <p:cNvPr id="9" name="Picture 8">
            <a:extLst>
              <a:ext uri="{FF2B5EF4-FFF2-40B4-BE49-F238E27FC236}">
                <a16:creationId xmlns:a16="http://schemas.microsoft.com/office/drawing/2014/main" id="{81FE9E07-E2BB-8046-A7F2-CF2D3FE454E3}"/>
              </a:ext>
            </a:extLst>
          </p:cNvPr>
          <p:cNvPicPr>
            <a:picLocks noChangeAspect="1"/>
          </p:cNvPicPr>
          <p:nvPr userDrawn="1"/>
        </p:nvPicPr>
        <p:blipFill>
          <a:blip r:embed="rId3"/>
          <a:stretch>
            <a:fillRect/>
          </a:stretch>
        </p:blipFill>
        <p:spPr>
          <a:xfrm>
            <a:off x="8104206" y="4577004"/>
            <a:ext cx="807295" cy="322102"/>
          </a:xfrm>
          <a:prstGeom prst="rect">
            <a:avLst/>
          </a:prstGeom>
        </p:spPr>
      </p:pic>
    </p:spTree>
    <p:extLst>
      <p:ext uri="{BB962C8B-B14F-4D97-AF65-F5344CB8AC3E}">
        <p14:creationId xmlns:p14="http://schemas.microsoft.com/office/powerpoint/2010/main" val="22256910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7618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0846869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203166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9232577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55393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540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17368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10867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0863283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14314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3310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6228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82549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34336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0544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532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insight, text, boxes">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85552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_insight, text, boxes">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rgbClr val="82CF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rgbClr val="82CF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508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insight, text, boxes">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5"/>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5"/>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6975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insight, text, boxes">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403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_insight, text, boxes">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3"/>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3"/>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18000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2"/>
          </a:solidFill>
        </p:spPr>
        <p:txBody>
          <a:bodyPr lIns="210312" tIns="173736" rIns="228600" bIns="228600"/>
          <a:lstStyle>
            <a:lvl1pPr>
              <a:lnSpc>
                <a:spcPts val="2800"/>
              </a:lnSpc>
              <a:defRPr>
                <a:solidFill>
                  <a:schemeClr val="tx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31216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boxes (1 large, 4 small)">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2286001" y="2570162"/>
            <a:ext cx="2286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4"/>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50803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boxes (1 large, 4 small)">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rgbClr val="82CFFF"/>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4"/>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6095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boxes (1 large, 4 small)">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5"/>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accent4"/>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35220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boxes (1 large, 4 small)">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accent4"/>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378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GB"/>
              <a:t>Click to edit Master text styles</a:t>
            </a:r>
          </a:p>
        </p:txBody>
      </p:sp>
    </p:spTree>
    <p:extLst>
      <p:ext uri="{BB962C8B-B14F-4D97-AF65-F5344CB8AC3E}">
        <p14:creationId xmlns:p14="http://schemas.microsoft.com/office/powerpoint/2010/main" val="9024266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_boxes (1 large, 4 small)">
    <p:bg>
      <p:bgPr>
        <a:solidFill>
          <a:schemeClr val="accent4"/>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3"/>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accent4"/>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73537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lt gray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tx2"/>
          </a:solidFill>
        </p:spPr>
        <p:txBody>
          <a:bodyPr lIns="210312" tIns="173736" rIns="228600" bIns="228600"/>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189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lt gray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2"/>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82577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4"/>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28332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4"/>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47626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4"/>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8993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4"/>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14928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4"/>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7593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3735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454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GB"/>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GB"/>
              <a:t>Click to edit Master title style</a:t>
            </a:r>
            <a:endParaRPr lang="en-US" dirty="0"/>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GB"/>
              <a:t>Click to edit Master text styles</a:t>
            </a:r>
          </a:p>
        </p:txBody>
      </p:sp>
    </p:spTree>
    <p:extLst>
      <p:ext uri="{BB962C8B-B14F-4D97-AF65-F5344CB8AC3E}">
        <p14:creationId xmlns:p14="http://schemas.microsoft.com/office/powerpoint/2010/main" val="28605125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3641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8761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4825174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13762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5147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8570951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2259301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pic>
        <p:nvPicPr>
          <p:cNvPr id="5" name="Picture 4">
            <a:extLst>
              <a:ext uri="{FF2B5EF4-FFF2-40B4-BE49-F238E27FC236}">
                <a16:creationId xmlns:a16="http://schemas.microsoft.com/office/drawing/2014/main" id="{0F16810A-8CBA-CA46-830C-0A27E4FECE58}"/>
              </a:ext>
            </a:extLst>
          </p:cNvPr>
          <p:cNvPicPr>
            <a:picLocks noChangeAspect="1"/>
          </p:cNvPicPr>
          <p:nvPr userDrawn="1"/>
        </p:nvPicPr>
        <p:blipFill>
          <a:blip r:embed="rId3"/>
          <a:stretch>
            <a:fillRect/>
          </a:stretch>
        </p:blipFill>
        <p:spPr>
          <a:xfrm>
            <a:off x="8104207" y="4578394"/>
            <a:ext cx="807296" cy="320063"/>
          </a:xfrm>
          <a:prstGeom prst="rect">
            <a:avLst/>
          </a:prstGeom>
        </p:spPr>
      </p:pic>
    </p:spTree>
    <p:extLst>
      <p:ext uri="{BB962C8B-B14F-4D97-AF65-F5344CB8AC3E}">
        <p14:creationId xmlns:p14="http://schemas.microsoft.com/office/powerpoint/2010/main" val="3125158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70711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Shimpy Kumari/ Feb 15th, 2021 / © 2021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9041049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theme" Target="../theme/theme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8"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tx1"/>
                </a:solidFill>
                <a:latin typeface="IBM Plex Sans Light" panose="020B0403050000000000" pitchFamily="34" charset="77"/>
              </a:defRPr>
            </a:lvl1pPr>
          </a:lstStyle>
          <a:p>
            <a:r>
              <a:rPr lang="en-US"/>
              <a:t>Shimpy Kumari/ Feb 15th, 2021 / © 2021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b="0" i="0">
                <a:solidFill>
                  <a:schemeClr val="tx1"/>
                </a:solidFill>
                <a:latin typeface="IBM Plex Sans Light" panose="020B0403050000000000" pitchFamily="34" charset="77"/>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4057" r:id="rId2"/>
    <p:sldLayoutId id="2147484058" r:id="rId3"/>
    <p:sldLayoutId id="2147484072" r:id="rId4"/>
    <p:sldLayoutId id="2147484059"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 id="2147483938" r:id="rId18"/>
    <p:sldLayoutId id="2147483939" r:id="rId19"/>
    <p:sldLayoutId id="2147483940" r:id="rId20"/>
    <p:sldLayoutId id="2147483941" r:id="rId21"/>
    <p:sldLayoutId id="2147483942" r:id="rId22"/>
    <p:sldLayoutId id="2147484063" r:id="rId23"/>
    <p:sldLayoutId id="2147484062" r:id="rId24"/>
    <p:sldLayoutId id="2147484060" r:id="rId25"/>
    <p:sldLayoutId id="2147484061" r:id="rId26"/>
    <p:sldLayoutId id="2147483957" r:id="rId27"/>
    <p:sldLayoutId id="2147483944" r:id="rId28"/>
    <p:sldLayoutId id="2147484065" r:id="rId29"/>
    <p:sldLayoutId id="2147484067" r:id="rId30"/>
    <p:sldLayoutId id="2147484064" r:id="rId31"/>
    <p:sldLayoutId id="2147484066" r:id="rId32"/>
    <p:sldLayoutId id="2147483945" r:id="rId33"/>
    <p:sldLayoutId id="2147483946" r:id="rId34"/>
    <p:sldLayoutId id="2147483947" r:id="rId35"/>
    <p:sldLayoutId id="2147484069" r:id="rId36"/>
    <p:sldLayoutId id="2147484070" r:id="rId37"/>
    <p:sldLayoutId id="2147484071" r:id="rId38"/>
    <p:sldLayoutId id="2147484068" r:id="rId39"/>
    <p:sldLayoutId id="2147483948" r:id="rId40"/>
    <p:sldLayoutId id="2147483949" r:id="rId41"/>
    <p:sldLayoutId id="2147483950" r:id="rId42"/>
    <p:sldLayoutId id="2147483951" r:id="rId43"/>
    <p:sldLayoutId id="2147483952" r:id="rId44"/>
    <p:sldLayoutId id="2147483953" r:id="rId45"/>
    <p:sldLayoutId id="2147483954" r:id="rId46"/>
    <p:sldLayoutId id="2147483955" r:id="rId47"/>
    <p:sldLayoutId id="2147483956" r:id="rId48"/>
  </p:sldLayoutIdLst>
  <p:hf sldNum="0"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tx1"/>
                </a:solidFill>
              </a:defRPr>
            </a:lvl1pPr>
          </a:lstStyle>
          <a:p>
            <a:r>
              <a:rPr lang="en-US"/>
              <a:t>Shimpy Kumari/ Feb 15th, 2021 / © 2021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tx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98244318"/>
      </p:ext>
    </p:extLst>
  </p:cSld>
  <p:clrMap bg1="dk1" tx1="lt1" bg2="dk2" tx2="lt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 id="2147484078" r:id="rId22"/>
    <p:sldLayoutId id="2147484079" r:id="rId23"/>
    <p:sldLayoutId id="2147484080" r:id="rId24"/>
    <p:sldLayoutId id="2147484081" r:id="rId25"/>
    <p:sldLayoutId id="2147484082" r:id="rId26"/>
    <p:sldLayoutId id="2147483977" r:id="rId27"/>
    <p:sldLayoutId id="2147484083" r:id="rId28"/>
    <p:sldLayoutId id="2147484084" r:id="rId29"/>
    <p:sldLayoutId id="2147484085" r:id="rId30"/>
    <p:sldLayoutId id="2147484086" r:id="rId31"/>
    <p:sldLayoutId id="2147484087" r:id="rId32"/>
    <p:sldLayoutId id="2147483979" r:id="rId33"/>
    <p:sldLayoutId id="2147483980" r:id="rId34"/>
    <p:sldLayoutId id="2147484088" r:id="rId35"/>
    <p:sldLayoutId id="2147484089" r:id="rId36"/>
    <p:sldLayoutId id="2147484090" r:id="rId37"/>
    <p:sldLayoutId id="2147484091" r:id="rId38"/>
    <p:sldLayoutId id="2147484092" r:id="rId39"/>
    <p:sldLayoutId id="2147483982" r:id="rId40"/>
    <p:sldLayoutId id="2147483983" r:id="rId41"/>
    <p:sldLayoutId id="2147483984" r:id="rId42"/>
    <p:sldLayoutId id="2147483985" r:id="rId43"/>
    <p:sldLayoutId id="2147483986" r:id="rId44"/>
    <p:sldLayoutId id="2147483987" r:id="rId45"/>
    <p:sldLayoutId id="2147483988" r:id="rId46"/>
    <p:sldLayoutId id="2147483989" r:id="rId47"/>
    <p:sldLayoutId id="2147483990" r:id="rId48"/>
  </p:sldLayoutIdLst>
  <p:hf sldNum="0"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Shimpy Kumari/ Feb 15th, 2021 / © 2021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206233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Lst>
  <p:hf sldNum="0"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cypress.io" TargetMode="External"/><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pmjs.com/package/cypress-cucumber-preprocessor" TargetMode="External"/><Relationship Id="rId1" Type="http://schemas.openxmlformats.org/officeDocument/2006/relationships/slideLayout" Target="../slideLayouts/slideLayout2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DB2D-8D16-D04B-95FB-3263C0490B6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E2E Testing with Cypress</a:t>
            </a:r>
            <a:br>
              <a:rPr lang="en-US" dirty="0"/>
            </a:br>
            <a:br>
              <a:rPr lang="en-US" dirty="0"/>
            </a:br>
            <a:br>
              <a:rPr lang="en-US" dirty="0"/>
            </a:br>
            <a:br>
              <a:rPr lang="en-US" dirty="0"/>
            </a:br>
            <a:r>
              <a:rPr lang="en-US" sz="1800" dirty="0">
                <a:latin typeface="Arial" panose="020B0604020202020204" pitchFamily="34" charset="0"/>
                <a:cs typeface="Arial" panose="020B0604020202020204" pitchFamily="34" charset="0"/>
              </a:rPr>
              <a:t>All in one testing tool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16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eams&#10;&#10;Description automatically generated">
            <a:extLst>
              <a:ext uri="{FF2B5EF4-FFF2-40B4-BE49-F238E27FC236}">
                <a16:creationId xmlns:a16="http://schemas.microsoft.com/office/drawing/2014/main" id="{7D0C5A65-DB8E-424F-A409-CBD7782130DB}"/>
              </a:ext>
            </a:extLst>
          </p:cNvPr>
          <p:cNvPicPr>
            <a:picLocks noChangeAspect="1"/>
          </p:cNvPicPr>
          <p:nvPr/>
        </p:nvPicPr>
        <p:blipFill>
          <a:blip r:embed="rId2"/>
          <a:stretch>
            <a:fillRect/>
          </a:stretch>
        </p:blipFill>
        <p:spPr>
          <a:xfrm>
            <a:off x="847894" y="646335"/>
            <a:ext cx="7448211" cy="3850829"/>
          </a:xfrm>
          <a:prstGeom prst="rect">
            <a:avLst/>
          </a:prstGeom>
          <a:noFill/>
        </p:spPr>
      </p:pic>
      <p:sp>
        <p:nvSpPr>
          <p:cNvPr id="2" name="Title 1">
            <a:extLst>
              <a:ext uri="{FF2B5EF4-FFF2-40B4-BE49-F238E27FC236}">
                <a16:creationId xmlns:a16="http://schemas.microsoft.com/office/drawing/2014/main" id="{D34F4DBD-5C9C-C14C-9B60-8D96058F6063}"/>
              </a:ext>
            </a:extLst>
          </p:cNvPr>
          <p:cNvSpPr>
            <a:spLocks noGrp="1"/>
          </p:cNvSpPr>
          <p:nvPr>
            <p:ph type="title"/>
          </p:nvPr>
        </p:nvSpPr>
        <p:spPr>
          <a:xfrm>
            <a:off x="0" y="0"/>
            <a:ext cx="9053316" cy="974856"/>
          </a:xfrm>
        </p:spPr>
        <p:txBody>
          <a:bodyPr anchor="t">
            <a:normAutofit/>
          </a:bodyPr>
          <a:lstStyle/>
          <a:p>
            <a:pPr algn="ctr"/>
            <a:r>
              <a:rPr lang="en-SK" dirty="0"/>
              <a:t>Cypress Dashboard</a:t>
            </a:r>
            <a:br>
              <a:rPr lang="en-SK" dirty="0"/>
            </a:br>
            <a:endParaRPr lang="en-SK" dirty="0"/>
          </a:p>
        </p:txBody>
      </p:sp>
      <p:sp>
        <p:nvSpPr>
          <p:cNvPr id="3" name="Footer Placeholder 2">
            <a:extLst>
              <a:ext uri="{FF2B5EF4-FFF2-40B4-BE49-F238E27FC236}">
                <a16:creationId xmlns:a16="http://schemas.microsoft.com/office/drawing/2014/main" id="{95E6932A-E721-B74D-A920-64E86D812DFA}"/>
              </a:ext>
            </a:extLst>
          </p:cNvPr>
          <p:cNvSpPr>
            <a:spLocks noGrp="1"/>
          </p:cNvSpPr>
          <p:nvPr>
            <p:ph type="ftr" sz="quarter" idx="10"/>
          </p:nvPr>
        </p:nvSpPr>
        <p:spPr>
          <a:xfrm>
            <a:off x="228666" y="4787900"/>
            <a:ext cx="4114734" cy="166687"/>
          </a:xfrm>
        </p:spPr>
        <p:txBody>
          <a:bodyPr anchor="ctr">
            <a:normAutofit/>
          </a:bodyPr>
          <a:lstStyle/>
          <a:p>
            <a:pPr>
              <a:spcAft>
                <a:spcPts val="600"/>
              </a:spcAft>
            </a:pPr>
            <a:r>
              <a:rPr lang="en-US"/>
              <a:t>Shimpy Kumari/ Feb 15th, 2021 / © 2021 IBM Corporation</a:t>
            </a:r>
          </a:p>
        </p:txBody>
      </p:sp>
    </p:spTree>
    <p:extLst>
      <p:ext uri="{BB962C8B-B14F-4D97-AF65-F5344CB8AC3E}">
        <p14:creationId xmlns:p14="http://schemas.microsoft.com/office/powerpoint/2010/main" val="65386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D5D2"/>
        </a:solidFill>
        <a:effectLst/>
      </p:bgPr>
    </p:bg>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17FA8C4D-9B7F-7F43-BE4A-5F2804DEB067}"/>
              </a:ext>
            </a:extLst>
          </p:cNvPr>
          <p:cNvSpPr>
            <a:spLocks noGrp="1"/>
          </p:cNvSpPr>
          <p:nvPr>
            <p:ph type="ftr" sz="quarter" idx="10"/>
          </p:nvPr>
        </p:nvSpPr>
        <p:spPr>
          <a:xfrm>
            <a:off x="228666" y="4787900"/>
            <a:ext cx="4114734" cy="166687"/>
          </a:xfrm>
        </p:spPr>
        <p:txBody>
          <a:bodyPr/>
          <a:lstStyle/>
          <a:p>
            <a:r>
              <a:rPr lang="en-US">
                <a:latin typeface="IBM Plex Sans Light" panose="020B0403050203000203" pitchFamily="34" charset="0"/>
              </a:rPr>
              <a:t>Shimpy Kumari/ Feb 15th, 2021 / © 2021 IBM Corporation</a:t>
            </a:r>
            <a:endParaRPr lang="en-US" dirty="0">
              <a:latin typeface="IBM Plex Sans Light" panose="020B0403050203000203" pitchFamily="34" charset="0"/>
            </a:endParaRPr>
          </a:p>
        </p:txBody>
      </p:sp>
      <p:sp>
        <p:nvSpPr>
          <p:cNvPr id="5" name="TextBox 4">
            <a:extLst>
              <a:ext uri="{FF2B5EF4-FFF2-40B4-BE49-F238E27FC236}">
                <a16:creationId xmlns:a16="http://schemas.microsoft.com/office/drawing/2014/main" id="{31E5E1D7-7314-5C41-928E-103401125785}"/>
              </a:ext>
            </a:extLst>
          </p:cNvPr>
          <p:cNvSpPr txBox="1"/>
          <p:nvPr/>
        </p:nvSpPr>
        <p:spPr>
          <a:xfrm>
            <a:off x="4638907" y="2676293"/>
            <a:ext cx="184731" cy="285271"/>
          </a:xfrm>
          <a:prstGeom prst="rect">
            <a:avLst/>
          </a:prstGeom>
          <a:noFill/>
          <a:ln>
            <a:solidFill>
              <a:srgbClr val="00BAB6"/>
            </a:solidFill>
          </a:ln>
        </p:spPr>
        <p:txBody>
          <a:bodyPr wrap="none" rtlCol="0">
            <a:spAutoFit/>
          </a:bodyPr>
          <a:lstStyle/>
          <a:p>
            <a:pPr algn="l">
              <a:lnSpc>
                <a:spcPts val="1600"/>
              </a:lnSpc>
              <a:spcAft>
                <a:spcPts val="600"/>
              </a:spcAft>
            </a:pPr>
            <a:endParaRPr lang="en-SK" sz="1200" dirty="0">
              <a:solidFill>
                <a:schemeClr val="bg1"/>
              </a:solidFill>
              <a:latin typeface="IBM Plex Sans" charset="0"/>
              <a:ea typeface="IBM Plex Sans" charset="0"/>
              <a:cs typeface="IBM Plex Sans" charset="0"/>
            </a:endParaRPr>
          </a:p>
        </p:txBody>
      </p:sp>
      <p:sp>
        <p:nvSpPr>
          <p:cNvPr id="9" name="TextBox 8">
            <a:extLst>
              <a:ext uri="{FF2B5EF4-FFF2-40B4-BE49-F238E27FC236}">
                <a16:creationId xmlns:a16="http://schemas.microsoft.com/office/drawing/2014/main" id="{BAC74B47-4570-4F41-9608-1288B953D8F9}"/>
              </a:ext>
            </a:extLst>
          </p:cNvPr>
          <p:cNvSpPr txBox="1"/>
          <p:nvPr/>
        </p:nvSpPr>
        <p:spPr>
          <a:xfrm>
            <a:off x="2059259" y="1063083"/>
            <a:ext cx="184731" cy="285271"/>
          </a:xfrm>
          <a:prstGeom prst="rect">
            <a:avLst/>
          </a:prstGeom>
          <a:noFill/>
        </p:spPr>
        <p:txBody>
          <a:bodyPr wrap="none" rtlCol="0">
            <a:spAutoFit/>
          </a:bodyPr>
          <a:lstStyle/>
          <a:p>
            <a:pPr algn="l">
              <a:lnSpc>
                <a:spcPts val="1600"/>
              </a:lnSpc>
              <a:spcAft>
                <a:spcPts val="600"/>
              </a:spcAft>
            </a:pPr>
            <a:endParaRPr lang="en-SK" sz="1200"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10107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4A84-EB76-5E43-8FB8-8761E6FD24F3}"/>
              </a:ext>
            </a:extLst>
          </p:cNvPr>
          <p:cNvSpPr>
            <a:spLocks noGrp="1"/>
          </p:cNvSpPr>
          <p:nvPr>
            <p:ph type="title"/>
          </p:nvPr>
        </p:nvSpPr>
        <p:spPr/>
        <p:txBody>
          <a:bodyPr/>
          <a:lstStyle/>
          <a:p>
            <a:r>
              <a:rPr lang="en-US" dirty="0"/>
              <a:t>Contents</a:t>
            </a:r>
          </a:p>
        </p:txBody>
      </p:sp>
      <p:sp>
        <p:nvSpPr>
          <p:cNvPr id="5" name="Text Placeholder 4">
            <a:extLst>
              <a:ext uri="{FF2B5EF4-FFF2-40B4-BE49-F238E27FC236}">
                <a16:creationId xmlns:a16="http://schemas.microsoft.com/office/drawing/2014/main" id="{773A2815-D993-3F48-B96F-B9A75B4FAFEF}"/>
              </a:ext>
            </a:extLst>
          </p:cNvPr>
          <p:cNvSpPr>
            <a:spLocks noGrp="1"/>
          </p:cNvSpPr>
          <p:nvPr>
            <p:ph type="body" sz="quarter" idx="12"/>
          </p:nvPr>
        </p:nvSpPr>
        <p:spPr/>
        <p:txBody>
          <a:bodyPr/>
          <a:lstStyle/>
          <a:p>
            <a:pPr lvl="0" defTabSz="457200" fontAlgn="auto">
              <a:spcAft>
                <a:spcPts val="0"/>
              </a:spcAft>
              <a:buClrTx/>
              <a:buSzTx/>
              <a:tabLst>
                <a:tab pos="3940175" algn="dec"/>
              </a:tabLst>
            </a:pPr>
            <a:endParaRPr lang="en-US" kern="1200" dirty="0">
              <a:solidFill>
                <a:srgbClr val="000000"/>
              </a:solidFill>
              <a:latin typeface="IBM Plex Sans"/>
              <a:ea typeface="Arial" charset="0"/>
              <a:cs typeface="Arial" charset="0"/>
            </a:endParaRPr>
          </a:p>
        </p:txBody>
      </p:sp>
      <p:sp>
        <p:nvSpPr>
          <p:cNvPr id="6" name="Text Placeholder 5">
            <a:extLst>
              <a:ext uri="{FF2B5EF4-FFF2-40B4-BE49-F238E27FC236}">
                <a16:creationId xmlns:a16="http://schemas.microsoft.com/office/drawing/2014/main" id="{ABAEE6B8-8F6C-4B4E-A135-A1136A6B7B78}"/>
              </a:ext>
            </a:extLst>
          </p:cNvPr>
          <p:cNvSpPr>
            <a:spLocks noGrp="1"/>
          </p:cNvSpPr>
          <p:nvPr>
            <p:ph type="body" sz="quarter" idx="13"/>
          </p:nvPr>
        </p:nvSpPr>
        <p:spPr/>
        <p:txBody>
          <a:bodyPr/>
          <a:lstStyle/>
          <a:p>
            <a:pPr lvl="0" defTabSz="457200" fontAlgn="auto">
              <a:spcAft>
                <a:spcPts val="0"/>
              </a:spcAft>
              <a:buClrTx/>
              <a:buSzTx/>
              <a:tabLst>
                <a:tab pos="3940175" algn="dec"/>
              </a:tabLst>
            </a:pPr>
            <a:r>
              <a:rPr lang="en-US" b="1" kern="1200" dirty="0">
                <a:solidFill>
                  <a:srgbClr val="000000"/>
                </a:solidFill>
                <a:latin typeface="IBM Plex Sans"/>
                <a:ea typeface="Arial" charset="0"/>
                <a:cs typeface="Arial" charset="0"/>
              </a:rPr>
              <a:t>Overview	00</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01</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vs Selenium	02</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features	03</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	</a:t>
            </a:r>
          </a:p>
          <a:p>
            <a:pPr lvl="0" defTabSz="457200" fontAlgn="auto">
              <a:spcAft>
                <a:spcPts val="0"/>
              </a:spcAft>
              <a:buClrTx/>
              <a:buSzTx/>
              <a:tabLst>
                <a:tab pos="3940175" algn="dec"/>
              </a:tabLst>
            </a:pPr>
            <a:endParaRPr lang="en-US" kern="1200" dirty="0">
              <a:solidFill>
                <a:srgbClr val="000000"/>
              </a:solidFill>
              <a:latin typeface="IBM Plex Sans"/>
              <a:ea typeface="Arial" charset="0"/>
              <a:cs typeface="Arial" charset="0"/>
            </a:endParaRPr>
          </a:p>
          <a:p>
            <a:pPr lvl="0" defTabSz="457200" fontAlgn="auto">
              <a:spcAft>
                <a:spcPts val="0"/>
              </a:spcAft>
              <a:buClrTx/>
              <a:buSzTx/>
              <a:tabLst>
                <a:tab pos="3940175" algn="dec"/>
              </a:tabLst>
            </a:pPr>
            <a:r>
              <a:rPr lang="en-US" b="1" kern="1200" dirty="0">
                <a:solidFill>
                  <a:srgbClr val="000000"/>
                </a:solidFill>
                <a:latin typeface="IBM Plex Sans"/>
                <a:ea typeface="Arial" charset="0"/>
                <a:cs typeface="Arial" charset="0"/>
              </a:rPr>
              <a:t>Framework	10</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BDD	11</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Dashboard	12</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Test Recorder	13</a:t>
            </a:r>
          </a:p>
          <a:p>
            <a:pPr lvl="0" defTabSz="457200" fontAlgn="auto">
              <a:spcAft>
                <a:spcPts val="0"/>
              </a:spcAft>
              <a:buClrTx/>
              <a:buSzTx/>
              <a:tabLst>
                <a:tab pos="3940175" algn="dec"/>
              </a:tabLst>
            </a:pPr>
            <a:endParaRPr lang="en-US" kern="1200" dirty="0">
              <a:solidFill>
                <a:srgbClr val="000000"/>
              </a:solidFill>
              <a:latin typeface="IBM Plex Sans"/>
              <a:ea typeface="Arial" charset="0"/>
              <a:cs typeface="Arial" charset="0"/>
            </a:endParaRPr>
          </a:p>
          <a:p>
            <a:pPr lvl="0" defTabSz="457200" fontAlgn="auto">
              <a:spcAft>
                <a:spcPts val="0"/>
              </a:spcAft>
              <a:buClrTx/>
              <a:buSzTx/>
              <a:tabLst>
                <a:tab pos="3940175" algn="dec"/>
              </a:tabLst>
            </a:pPr>
            <a:r>
              <a:rPr lang="en-US" b="1" kern="1200" dirty="0">
                <a:solidFill>
                  <a:srgbClr val="000000"/>
                </a:solidFill>
                <a:latin typeface="IBM Plex Sans"/>
                <a:ea typeface="Arial" charset="0"/>
                <a:cs typeface="Arial" charset="0"/>
              </a:rPr>
              <a:t>CI/CD	20</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Cypress Docker	21</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OpenShift Cluster	22</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	</a:t>
            </a:r>
          </a:p>
        </p:txBody>
      </p:sp>
      <p:sp>
        <p:nvSpPr>
          <p:cNvPr id="7" name="Footer Placeholder 2">
            <a:extLst>
              <a:ext uri="{FF2B5EF4-FFF2-40B4-BE49-F238E27FC236}">
                <a16:creationId xmlns:a16="http://schemas.microsoft.com/office/drawing/2014/main" id="{7945F4EC-5C39-0E4A-8AC3-29B02D5F9A66}"/>
              </a:ext>
            </a:extLst>
          </p:cNvPr>
          <p:cNvSpPr>
            <a:spLocks noGrp="1"/>
          </p:cNvSpPr>
          <p:nvPr>
            <p:ph type="ftr" sz="quarter" idx="10"/>
          </p:nvPr>
        </p:nvSpPr>
        <p:spPr>
          <a:xfrm>
            <a:off x="228666" y="4787900"/>
            <a:ext cx="4114734" cy="166687"/>
          </a:xfrm>
        </p:spPr>
        <p:txBody>
          <a:bodyPr/>
          <a:lstStyle/>
          <a:p>
            <a:r>
              <a:rPr lang="en-US"/>
              <a:t>Shimpy Kumari/ Feb 15th, 2021 / © 2021 IBM Corporation</a:t>
            </a:r>
            <a:endParaRPr lang="en-US" dirty="0"/>
          </a:p>
        </p:txBody>
      </p:sp>
    </p:spTree>
    <p:extLst>
      <p:ext uri="{BB962C8B-B14F-4D97-AF65-F5344CB8AC3E}">
        <p14:creationId xmlns:p14="http://schemas.microsoft.com/office/powerpoint/2010/main" val="160199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2F89-99C5-6A40-9389-EFC633E9A4B9}"/>
              </a:ext>
            </a:extLst>
          </p:cNvPr>
          <p:cNvSpPr>
            <a:spLocks noGrp="1"/>
          </p:cNvSpPr>
          <p:nvPr>
            <p:ph type="title"/>
          </p:nvPr>
        </p:nvSpPr>
        <p:spPr>
          <a:xfrm>
            <a:off x="210312" y="175530"/>
            <a:ext cx="8349072" cy="4320270"/>
          </a:xfrm>
        </p:spPr>
        <p:txBody>
          <a:bodyPr/>
          <a:lstStyle/>
          <a:p>
            <a:pPr algn="ctr"/>
            <a:r>
              <a:rPr lang="en-US" b="1" dirty="0">
                <a:solidFill>
                  <a:schemeClr val="tx1"/>
                </a:solidFill>
              </a:rPr>
              <a:t>What’s Cypress</a:t>
            </a:r>
            <a:r>
              <a:rPr lang="en-US" dirty="0">
                <a:solidFill>
                  <a:schemeClr val="tx1"/>
                </a:solidFill>
              </a:rPr>
              <a:t>?</a:t>
            </a:r>
            <a:br>
              <a:rPr lang="en-US" dirty="0">
                <a:solidFill>
                  <a:schemeClr val="tx1"/>
                </a:solidFill>
              </a:rPr>
            </a:br>
            <a:br>
              <a:rPr lang="en-US" dirty="0">
                <a:solidFill>
                  <a:schemeClr val="tx1"/>
                </a:solidFill>
              </a:rPr>
            </a:br>
            <a:r>
              <a:rPr lang="en-US" sz="1800" dirty="0">
                <a:solidFill>
                  <a:schemeClr val="tx1"/>
                </a:solidFill>
                <a:latin typeface="Arial" panose="020B0604020202020204" pitchFamily="34" charset="0"/>
                <a:cs typeface="Arial" panose="020B0604020202020204" pitchFamily="34" charset="0"/>
              </a:rPr>
              <a:t>Cypress is an e2e automation tool for any application that runs in the browser.</a:t>
            </a:r>
            <a:br>
              <a:rPr lang="en-US" dirty="0">
                <a:solidFill>
                  <a:schemeClr val="tx1"/>
                </a:solidFill>
              </a:rPr>
            </a:br>
            <a:br>
              <a:rPr lang="en-US" dirty="0">
                <a:solidFill>
                  <a:schemeClr val="tx1"/>
                </a:solidFill>
              </a:rPr>
            </a:br>
            <a:r>
              <a:rPr lang="en-US" sz="1800" dirty="0">
                <a:solidFill>
                  <a:schemeClr val="tx1"/>
                </a:solidFill>
                <a:latin typeface="Arial" panose="020B0604020202020204" pitchFamily="34" charset="0"/>
                <a:cs typeface="Arial" panose="020B0604020202020204" pitchFamily="34" charset="0"/>
              </a:rPr>
              <a:t>It is open source, developer friendly, flake resistant and runs test much much faster.</a:t>
            </a:r>
            <a:br>
              <a:rPr lang="en-US" sz="1800" dirty="0">
                <a:solidFill>
                  <a:schemeClr val="tx1"/>
                </a:solidFill>
                <a:latin typeface="Arial" panose="020B0604020202020204" pitchFamily="34" charset="0"/>
                <a:cs typeface="Arial" panose="020B0604020202020204" pitchFamily="34" charset="0"/>
              </a:rPr>
            </a:b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Tests are </a:t>
            </a:r>
            <a:r>
              <a:rPr lang="en-US" sz="1800" dirty="0">
                <a:solidFill>
                  <a:srgbClr val="FF0000"/>
                </a:solidFill>
                <a:latin typeface="Arial" panose="020B0604020202020204" pitchFamily="34" charset="0"/>
                <a:cs typeface="Arial" panose="020B0604020202020204" pitchFamily="34" charset="0"/>
              </a:rPr>
              <a:t>only</a:t>
            </a:r>
            <a:r>
              <a:rPr lang="en-US" sz="1800" dirty="0">
                <a:solidFill>
                  <a:schemeClr val="tx1"/>
                </a:solidFill>
                <a:latin typeface="Arial" panose="020B0604020202020204" pitchFamily="34" charset="0"/>
                <a:cs typeface="Arial" panose="020B0604020202020204" pitchFamily="34" charset="0"/>
              </a:rPr>
              <a:t> written in </a:t>
            </a:r>
            <a:r>
              <a:rPr lang="en-US" sz="1800" dirty="0" err="1">
                <a:solidFill>
                  <a:schemeClr val="tx1"/>
                </a:solidFill>
                <a:latin typeface="Arial" panose="020B0604020202020204" pitchFamily="34" charset="0"/>
                <a:cs typeface="Arial" panose="020B0604020202020204" pitchFamily="34" charset="0"/>
              </a:rPr>
              <a:t>Javascript</a:t>
            </a:r>
            <a:r>
              <a:rPr lang="en-US" sz="1800" dirty="0">
                <a:solidFill>
                  <a:schemeClr val="tx1"/>
                </a:solidFill>
                <a:latin typeface="Arial" panose="020B0604020202020204" pitchFamily="34" charset="0"/>
                <a:cs typeface="Arial" panose="020B0604020202020204" pitchFamily="34" charset="0"/>
              </a:rPr>
              <a:t> language.</a:t>
            </a:r>
            <a:br>
              <a:rPr lang="en-US" sz="1800" dirty="0">
                <a:solidFill>
                  <a:schemeClr val="tx1"/>
                </a:solidFill>
                <a:latin typeface="Arial" panose="020B0604020202020204" pitchFamily="34" charset="0"/>
                <a:cs typeface="Arial" panose="020B0604020202020204" pitchFamily="34" charset="0"/>
              </a:rPr>
            </a:b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cypress.io</a:t>
            </a:r>
            <a:endParaRPr lang="en-US" sz="1800" dirty="0">
              <a:solidFill>
                <a:schemeClr val="tx1"/>
              </a:solidFill>
              <a:latin typeface="Arial" panose="020B0604020202020204" pitchFamily="34" charset="0"/>
              <a:cs typeface="Arial" panose="020B0604020202020204" pitchFamily="34" charset="0"/>
            </a:endParaRPr>
          </a:p>
        </p:txBody>
      </p:sp>
      <p:sp>
        <p:nvSpPr>
          <p:cNvPr id="5" name="Footer Placeholder 2">
            <a:extLst>
              <a:ext uri="{FF2B5EF4-FFF2-40B4-BE49-F238E27FC236}">
                <a16:creationId xmlns:a16="http://schemas.microsoft.com/office/drawing/2014/main" id="{9CE51593-822E-E34E-A7DA-D5545F510276}"/>
              </a:ext>
            </a:extLst>
          </p:cNvPr>
          <p:cNvSpPr>
            <a:spLocks noGrp="1"/>
          </p:cNvSpPr>
          <p:nvPr>
            <p:ph type="ftr" sz="quarter" idx="10"/>
          </p:nvPr>
        </p:nvSpPr>
        <p:spPr>
          <a:xfrm>
            <a:off x="228666" y="4787900"/>
            <a:ext cx="4114734" cy="166687"/>
          </a:xfrm>
        </p:spPr>
        <p:txBody>
          <a:bodyPr/>
          <a:lstStyle/>
          <a:p>
            <a:r>
              <a:rPr lang="en-US">
                <a:solidFill>
                  <a:schemeClr val="tx1"/>
                </a:solidFill>
                <a:latin typeface="IBM Plex Sans Light" panose="020B0403050203000203" pitchFamily="34" charset="0"/>
              </a:rPr>
              <a:t>Shimpy Kumari/ Feb 15th, 2021 / © 2021 IBM Corporation</a:t>
            </a:r>
            <a:endParaRPr lang="en-US" dirty="0">
              <a:solidFill>
                <a:schemeClr val="tx1"/>
              </a:solidFill>
              <a:latin typeface="IBM Plex Sans Light" panose="020B0403050203000203" pitchFamily="34" charset="0"/>
            </a:endParaRPr>
          </a:p>
        </p:txBody>
      </p:sp>
    </p:spTree>
    <p:extLst>
      <p:ext uri="{BB962C8B-B14F-4D97-AF65-F5344CB8AC3E}">
        <p14:creationId xmlns:p14="http://schemas.microsoft.com/office/powerpoint/2010/main" val="424206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0E0F56-508D-0843-882A-7B64589BAED9}"/>
              </a:ext>
            </a:extLst>
          </p:cNvPr>
          <p:cNvSpPr/>
          <p:nvPr/>
        </p:nvSpPr>
        <p:spPr>
          <a:xfrm>
            <a:off x="0" y="804672"/>
            <a:ext cx="9144000" cy="4338828"/>
          </a:xfrm>
          <a:prstGeom prst="rect">
            <a:avLst/>
          </a:prstGeom>
          <a:solidFill>
            <a:schemeClr val="accent4"/>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a:extLst>
              <a:ext uri="{FF2B5EF4-FFF2-40B4-BE49-F238E27FC236}">
                <a16:creationId xmlns:a16="http://schemas.microsoft.com/office/drawing/2014/main" id="{C35FDD71-2043-6748-95C0-E735A363EF24}"/>
              </a:ext>
            </a:extLst>
          </p:cNvPr>
          <p:cNvSpPr>
            <a:spLocks noGrp="1"/>
          </p:cNvSpPr>
          <p:nvPr>
            <p:ph type="title"/>
          </p:nvPr>
        </p:nvSpPr>
        <p:spPr/>
        <p:txBody>
          <a:bodyPr/>
          <a:lstStyle/>
          <a:p>
            <a:r>
              <a:rPr lang="en-US" b="1" dirty="0"/>
              <a:t>Cypress vs Selenium</a:t>
            </a:r>
          </a:p>
        </p:txBody>
      </p:sp>
      <p:sp>
        <p:nvSpPr>
          <p:cNvPr id="3" name="Footer Placeholder 2">
            <a:extLst>
              <a:ext uri="{FF2B5EF4-FFF2-40B4-BE49-F238E27FC236}">
                <a16:creationId xmlns:a16="http://schemas.microsoft.com/office/drawing/2014/main" id="{CC745E7F-1D75-0546-BA9A-1D091288A876}"/>
              </a:ext>
            </a:extLst>
          </p:cNvPr>
          <p:cNvSpPr>
            <a:spLocks noGrp="1"/>
          </p:cNvSpPr>
          <p:nvPr>
            <p:ph type="ftr" sz="quarter" idx="10"/>
          </p:nvPr>
        </p:nvSpPr>
        <p:spPr/>
        <p:txBody>
          <a:bodyPr/>
          <a:lstStyle/>
          <a:p>
            <a:r>
              <a:rPr lang="en-US"/>
              <a:t>Shimpy Kumari/ Feb 15th, 2021 / © 2021 IBM Corporation</a:t>
            </a:r>
            <a:endParaRPr lang="en-US" dirty="0"/>
          </a:p>
        </p:txBody>
      </p:sp>
      <p:pic>
        <p:nvPicPr>
          <p:cNvPr id="6" name="Picture 5" descr="Diagram&#10;&#10;Description automatically generated">
            <a:extLst>
              <a:ext uri="{FF2B5EF4-FFF2-40B4-BE49-F238E27FC236}">
                <a16:creationId xmlns:a16="http://schemas.microsoft.com/office/drawing/2014/main" id="{615A06C4-BC4E-4540-825D-A2560FC30245}"/>
              </a:ext>
            </a:extLst>
          </p:cNvPr>
          <p:cNvPicPr>
            <a:picLocks noChangeAspect="1"/>
          </p:cNvPicPr>
          <p:nvPr/>
        </p:nvPicPr>
        <p:blipFill>
          <a:blip r:embed="rId2"/>
          <a:stretch>
            <a:fillRect/>
          </a:stretch>
        </p:blipFill>
        <p:spPr>
          <a:xfrm>
            <a:off x="0" y="840976"/>
            <a:ext cx="9144000" cy="3461548"/>
          </a:xfrm>
          <a:prstGeom prst="rect">
            <a:avLst/>
          </a:prstGeom>
        </p:spPr>
      </p:pic>
    </p:spTree>
    <p:extLst>
      <p:ext uri="{BB962C8B-B14F-4D97-AF65-F5344CB8AC3E}">
        <p14:creationId xmlns:p14="http://schemas.microsoft.com/office/powerpoint/2010/main" val="330201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4A84-EB76-5E43-8FB8-8761E6FD24F3}"/>
              </a:ext>
            </a:extLst>
          </p:cNvPr>
          <p:cNvSpPr>
            <a:spLocks noGrp="1"/>
          </p:cNvSpPr>
          <p:nvPr>
            <p:ph type="title"/>
          </p:nvPr>
        </p:nvSpPr>
        <p:spPr/>
        <p:txBody>
          <a:bodyPr/>
          <a:lstStyle/>
          <a:p>
            <a:r>
              <a:rPr lang="en-US" b="1" dirty="0"/>
              <a:t>Why Use Cypress</a:t>
            </a:r>
            <a:r>
              <a:rPr lang="en-US" dirty="0"/>
              <a:t>?</a:t>
            </a:r>
          </a:p>
        </p:txBody>
      </p:sp>
      <p:sp>
        <p:nvSpPr>
          <p:cNvPr id="5" name="Text Placeholder 4">
            <a:extLst>
              <a:ext uri="{FF2B5EF4-FFF2-40B4-BE49-F238E27FC236}">
                <a16:creationId xmlns:a16="http://schemas.microsoft.com/office/drawing/2014/main" id="{773A2815-D993-3F48-B96F-B9A75B4FAFEF}"/>
              </a:ext>
            </a:extLst>
          </p:cNvPr>
          <p:cNvSpPr>
            <a:spLocks noGrp="1"/>
          </p:cNvSpPr>
          <p:nvPr>
            <p:ph type="body" sz="quarter" idx="12"/>
          </p:nvPr>
        </p:nvSpPr>
        <p:spPr/>
        <p:txBody>
          <a:bodyPr/>
          <a:lstStyle/>
          <a:p>
            <a:pPr lvl="0" defTabSz="457200" fontAlgn="auto">
              <a:spcAft>
                <a:spcPts val="0"/>
              </a:spcAft>
              <a:buClrTx/>
              <a:buSzTx/>
              <a:tabLst>
                <a:tab pos="3940175" algn="dec"/>
              </a:tabLst>
            </a:pPr>
            <a:endParaRPr lang="en-US" kern="1200" dirty="0">
              <a:solidFill>
                <a:srgbClr val="000000"/>
              </a:solidFill>
              <a:latin typeface="IBM Plex Sans"/>
              <a:ea typeface="Arial" charset="0"/>
              <a:cs typeface="Arial" charset="0"/>
            </a:endParaRPr>
          </a:p>
        </p:txBody>
      </p:sp>
      <p:sp>
        <p:nvSpPr>
          <p:cNvPr id="6" name="Text Placeholder 5">
            <a:extLst>
              <a:ext uri="{FF2B5EF4-FFF2-40B4-BE49-F238E27FC236}">
                <a16:creationId xmlns:a16="http://schemas.microsoft.com/office/drawing/2014/main" id="{ABAEE6B8-8F6C-4B4E-A135-A1136A6B7B78}"/>
              </a:ext>
            </a:extLst>
          </p:cNvPr>
          <p:cNvSpPr>
            <a:spLocks noGrp="1"/>
          </p:cNvSpPr>
          <p:nvPr>
            <p:ph type="body" sz="quarter" idx="13"/>
          </p:nvPr>
        </p:nvSpPr>
        <p:spPr>
          <a:xfrm>
            <a:off x="219456" y="1296649"/>
            <a:ext cx="4123944" cy="3199151"/>
          </a:xfrm>
        </p:spPr>
        <p:txBody>
          <a:bodyPr/>
          <a:lstStyle/>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Control over DOM</a:t>
            </a:r>
          </a:p>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Can use jQuery method</a:t>
            </a:r>
          </a:p>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Automatic waiting</a:t>
            </a:r>
          </a:p>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Debugging</a:t>
            </a:r>
          </a:p>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Selectors in Test Runner</a:t>
            </a:r>
          </a:p>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Mocking capabilities</a:t>
            </a:r>
          </a:p>
          <a:p>
            <a:pPr marL="228600" lvl="0" indent="-228600" defTabSz="457200" fontAlgn="auto">
              <a:lnSpc>
                <a:spcPct val="150000"/>
              </a:lnSpc>
              <a:spcAft>
                <a:spcPts val="0"/>
              </a:spcAft>
              <a:buClrTx/>
              <a:buSzTx/>
              <a:buFont typeface="+mj-lt"/>
              <a:buAutoNum type="arabicPeriod"/>
              <a:tabLst>
                <a:tab pos="3940175" algn="dec"/>
              </a:tabLst>
            </a:pPr>
            <a:r>
              <a:rPr lang="en-US" sz="1800" kern="1200" dirty="0">
                <a:solidFill>
                  <a:srgbClr val="000000"/>
                </a:solidFill>
                <a:latin typeface="IBM Plex Sans"/>
                <a:ea typeface="Arial" charset="0"/>
                <a:cs typeface="Arial" charset="0"/>
              </a:rPr>
              <a:t>XHR Testing</a:t>
            </a:r>
          </a:p>
          <a:p>
            <a:pPr marL="228600" lvl="0" indent="-228600" defTabSz="457200" fontAlgn="auto">
              <a:lnSpc>
                <a:spcPct val="200000"/>
              </a:lnSpc>
              <a:spcAft>
                <a:spcPts val="0"/>
              </a:spcAft>
              <a:buClrTx/>
              <a:buSzTx/>
              <a:buFont typeface="+mj-lt"/>
              <a:buAutoNum type="arabicPeriod"/>
              <a:tabLst>
                <a:tab pos="3940175" algn="dec"/>
              </a:tabLst>
            </a:pPr>
            <a:endParaRPr lang="en-US" sz="1800" kern="1200" dirty="0">
              <a:solidFill>
                <a:srgbClr val="000000"/>
              </a:solidFill>
              <a:latin typeface="IBM Plex Sans"/>
              <a:ea typeface="Arial" charset="0"/>
              <a:cs typeface="Arial" charset="0"/>
            </a:endParaRPr>
          </a:p>
          <a:p>
            <a:pPr marL="228600" lvl="0" indent="-228600" defTabSz="457200" fontAlgn="auto">
              <a:spcAft>
                <a:spcPts val="0"/>
              </a:spcAft>
              <a:buClrTx/>
              <a:buSzTx/>
              <a:buFont typeface="+mj-lt"/>
              <a:buAutoNum type="arabicPeriod"/>
              <a:tabLst>
                <a:tab pos="3940175" algn="dec"/>
              </a:tabLst>
            </a:pPr>
            <a:endParaRPr lang="en-US" kern="1200" dirty="0">
              <a:solidFill>
                <a:srgbClr val="000000"/>
              </a:solidFill>
              <a:latin typeface="IBM Plex Sans"/>
              <a:ea typeface="Arial" charset="0"/>
              <a:cs typeface="Arial" charset="0"/>
            </a:endParaRPr>
          </a:p>
          <a:p>
            <a:pPr marL="228600" lvl="0" indent="-228600" defTabSz="457200" fontAlgn="auto">
              <a:spcAft>
                <a:spcPts val="0"/>
              </a:spcAft>
              <a:buClrTx/>
              <a:buSzTx/>
              <a:buFont typeface="+mj-lt"/>
              <a:buAutoNum type="arabicPeriod"/>
              <a:tabLst>
                <a:tab pos="3940175" algn="dec"/>
              </a:tabLst>
            </a:pPr>
            <a:endParaRPr lang="en-US" kern="1200" dirty="0">
              <a:solidFill>
                <a:srgbClr val="000000"/>
              </a:solidFill>
              <a:latin typeface="IBM Plex Sans"/>
              <a:ea typeface="Arial" charset="0"/>
              <a:cs typeface="Arial" charset="0"/>
            </a:endParaRPr>
          </a:p>
          <a:p>
            <a:pPr marL="228600" lvl="0" indent="-228600" defTabSz="457200" fontAlgn="auto">
              <a:spcAft>
                <a:spcPts val="0"/>
              </a:spcAft>
              <a:buClrTx/>
              <a:buSzTx/>
              <a:buFont typeface="+mj-lt"/>
              <a:buAutoNum type="arabicPeriod"/>
              <a:tabLst>
                <a:tab pos="3940175" algn="dec"/>
              </a:tabLst>
            </a:pPr>
            <a:endParaRPr lang="en-US" kern="1200" dirty="0">
              <a:solidFill>
                <a:srgbClr val="000000"/>
              </a:solidFill>
              <a:latin typeface="IBM Plex Sans"/>
              <a:ea typeface="Arial" charset="0"/>
              <a:cs typeface="Arial" charset="0"/>
            </a:endParaRPr>
          </a:p>
        </p:txBody>
      </p:sp>
      <p:sp>
        <p:nvSpPr>
          <p:cNvPr id="8" name="Footer Placeholder 2">
            <a:extLst>
              <a:ext uri="{FF2B5EF4-FFF2-40B4-BE49-F238E27FC236}">
                <a16:creationId xmlns:a16="http://schemas.microsoft.com/office/drawing/2014/main" id="{AA4A134D-0648-024C-A9AF-23D638818754}"/>
              </a:ext>
            </a:extLst>
          </p:cNvPr>
          <p:cNvSpPr>
            <a:spLocks noGrp="1"/>
          </p:cNvSpPr>
          <p:nvPr>
            <p:ph type="ftr" sz="quarter" idx="10"/>
          </p:nvPr>
        </p:nvSpPr>
        <p:spPr>
          <a:xfrm>
            <a:off x="228666" y="4787900"/>
            <a:ext cx="4114734" cy="166687"/>
          </a:xfrm>
        </p:spPr>
        <p:txBody>
          <a:bodyPr/>
          <a:lstStyle/>
          <a:p>
            <a:r>
              <a:rPr lang="en-US"/>
              <a:t>Shimpy Kumari/ Feb 15th, 2021 / © 2021 IBM Corporation</a:t>
            </a:r>
            <a:endParaRPr lang="en-US" dirty="0"/>
          </a:p>
        </p:txBody>
      </p:sp>
    </p:spTree>
    <p:extLst>
      <p:ext uri="{BB962C8B-B14F-4D97-AF65-F5344CB8AC3E}">
        <p14:creationId xmlns:p14="http://schemas.microsoft.com/office/powerpoint/2010/main" val="156001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C79AE6E-8315-4C42-A0D1-A49BC2768B41}"/>
              </a:ext>
            </a:extLst>
          </p:cNvPr>
          <p:cNvSpPr>
            <a:spLocks noGrp="1"/>
          </p:cNvSpPr>
          <p:nvPr>
            <p:ph sz="quarter" idx="17"/>
          </p:nvPr>
        </p:nvSpPr>
        <p:spPr>
          <a:xfrm>
            <a:off x="4572000" y="0"/>
            <a:ext cx="2286000" cy="2571750"/>
          </a:xfrm>
        </p:spPr>
        <p:txBody>
          <a:bodyPr vert="horz" lIns="219456" tIns="201168" rIns="228600" bIns="228600" rtlCol="0">
            <a:normAutofit/>
          </a:bodyPr>
          <a:lstStyle/>
          <a:p>
            <a:r>
              <a:rPr lang="en-GB" dirty="0">
                <a:hlinkClick r:id="rId2"/>
              </a:rPr>
              <a:t>Using cypress-cucumber-preprocessor</a:t>
            </a:r>
            <a:endParaRPr lang="en-GB" dirty="0"/>
          </a:p>
          <a:p>
            <a:r>
              <a:rPr lang="en-GB" dirty="0"/>
              <a:t>Supports Mocha as well as Cucumber Hooks</a:t>
            </a:r>
          </a:p>
          <a:p>
            <a:r>
              <a:rPr lang="en-GB" dirty="0" err="1"/>
              <a:t>npm</a:t>
            </a:r>
            <a:r>
              <a:rPr lang="en-GB" dirty="0"/>
              <a:t> install --save-dev cypress-cucumber-</a:t>
            </a:r>
            <a:r>
              <a:rPr lang="en-GB" dirty="0" err="1"/>
              <a:t>preprocessor</a:t>
            </a:r>
            <a:endParaRPr lang="en-GB" dirty="0"/>
          </a:p>
          <a:p>
            <a:endParaRPr lang="en-GB" dirty="0"/>
          </a:p>
          <a:p>
            <a:endParaRPr lang="en-GB" dirty="0"/>
          </a:p>
          <a:p>
            <a:endParaRPr lang="en-GB" dirty="0">
              <a:latin typeface="IBM Plex Sans" charset="0"/>
              <a:ea typeface="IBM Plex Sans" charset="0"/>
              <a:cs typeface="IBM Plex Sans" charset="0"/>
            </a:endParaRPr>
          </a:p>
        </p:txBody>
      </p:sp>
      <p:sp>
        <p:nvSpPr>
          <p:cNvPr id="2" name="Title 1">
            <a:extLst>
              <a:ext uri="{FF2B5EF4-FFF2-40B4-BE49-F238E27FC236}">
                <a16:creationId xmlns:a16="http://schemas.microsoft.com/office/drawing/2014/main" id="{C8FD3855-E353-6948-BAEA-DC0921654EE9}"/>
              </a:ext>
            </a:extLst>
          </p:cNvPr>
          <p:cNvSpPr>
            <a:spLocks noGrp="1"/>
          </p:cNvSpPr>
          <p:nvPr>
            <p:ph type="title"/>
          </p:nvPr>
        </p:nvSpPr>
        <p:spPr>
          <a:xfrm>
            <a:off x="0" y="-1"/>
            <a:ext cx="4572000" cy="2571751"/>
          </a:xfrm>
        </p:spPr>
        <p:txBody>
          <a:bodyPr vert="horz" lIns="210312" tIns="173736" rIns="228600" bIns="228600" rtlCol="0" anchor="t">
            <a:normAutofit/>
          </a:bodyPr>
          <a:lstStyle/>
          <a:p>
            <a:r>
              <a:rPr lang="en-US" dirty="0"/>
              <a:t>Cypress BDD using Cucumber</a:t>
            </a:r>
          </a:p>
        </p:txBody>
      </p:sp>
      <p:sp>
        <p:nvSpPr>
          <p:cNvPr id="6" name="TextBox 5">
            <a:extLst>
              <a:ext uri="{FF2B5EF4-FFF2-40B4-BE49-F238E27FC236}">
                <a16:creationId xmlns:a16="http://schemas.microsoft.com/office/drawing/2014/main" id="{CBFE8573-A357-A340-AC5E-CE7B34DA54C9}"/>
              </a:ext>
            </a:extLst>
          </p:cNvPr>
          <p:cNvSpPr txBox="1"/>
          <p:nvPr/>
        </p:nvSpPr>
        <p:spPr>
          <a:xfrm>
            <a:off x="6858000" y="0"/>
            <a:ext cx="2286000" cy="2571750"/>
          </a:xfrm>
          <a:prstGeom prst="rect">
            <a:avLst/>
          </a:prstGeom>
          <a:solidFill>
            <a:schemeClr val="bg1"/>
          </a:solidFill>
          <a:ln>
            <a:noFill/>
          </a:ln>
        </p:spPr>
        <p:txBody>
          <a:bodyPr vert="horz" lIns="219456" tIns="201168" rIns="228600" bIns="228600" rtlCol="0">
            <a:normAutofit/>
          </a:bodyPr>
          <a:lstStyle/>
          <a:p>
            <a:pPr fontAlgn="base">
              <a:lnSpc>
                <a:spcPts val="1600"/>
              </a:lnSpc>
              <a:spcAft>
                <a:spcPts val="600"/>
              </a:spcAft>
              <a:buClr>
                <a:schemeClr val="tx1"/>
              </a:buClr>
              <a:buSzPct val="90000"/>
            </a:pPr>
            <a:endParaRPr lang="en-GB" sz="1200" dirty="0">
              <a:latin typeface="IBM Plex Sans" charset="0"/>
              <a:ea typeface="IBM Plex Sans" charset="0"/>
              <a:cs typeface="IBM Plex Sans" charset="0"/>
            </a:endParaRPr>
          </a:p>
          <a:p>
            <a:pPr fontAlgn="base">
              <a:lnSpc>
                <a:spcPts val="1600"/>
              </a:lnSpc>
              <a:spcAft>
                <a:spcPts val="600"/>
              </a:spcAft>
              <a:buClr>
                <a:schemeClr val="tx1"/>
              </a:buClr>
              <a:buSzPct val="90000"/>
            </a:pPr>
            <a:endParaRPr lang="en-GB" sz="1200" dirty="0">
              <a:latin typeface="IBM Plex Sans" charset="0"/>
              <a:ea typeface="IBM Plex Sans" charset="0"/>
              <a:cs typeface="IBM Plex Sans" charset="0"/>
            </a:endParaRPr>
          </a:p>
        </p:txBody>
      </p:sp>
      <p:pic>
        <p:nvPicPr>
          <p:cNvPr id="8" name="Picture 7" descr="Shape&#10;&#10;Description automatically generated">
            <a:extLst>
              <a:ext uri="{FF2B5EF4-FFF2-40B4-BE49-F238E27FC236}">
                <a16:creationId xmlns:a16="http://schemas.microsoft.com/office/drawing/2014/main" id="{0E01150A-D5B4-5540-82BD-02B48A039F7B}"/>
              </a:ext>
            </a:extLst>
          </p:cNvPr>
          <p:cNvPicPr>
            <a:picLocks noChangeAspect="1"/>
          </p:cNvPicPr>
          <p:nvPr/>
        </p:nvPicPr>
        <p:blipFill>
          <a:blip r:embed="rId3"/>
          <a:stretch>
            <a:fillRect/>
          </a:stretch>
        </p:blipFill>
        <p:spPr>
          <a:xfrm>
            <a:off x="4572000" y="2571750"/>
            <a:ext cx="4572000" cy="2016600"/>
          </a:xfrm>
          <a:prstGeom prst="rect">
            <a:avLst/>
          </a:prstGeom>
          <a:noFill/>
          <a:ln>
            <a:noFill/>
          </a:ln>
        </p:spPr>
      </p:pic>
      <p:pic>
        <p:nvPicPr>
          <p:cNvPr id="9" name="Picture 8" descr="Graphical user interface, application&#10;&#10;Description automatically generated">
            <a:extLst>
              <a:ext uri="{FF2B5EF4-FFF2-40B4-BE49-F238E27FC236}">
                <a16:creationId xmlns:a16="http://schemas.microsoft.com/office/drawing/2014/main" id="{0B1D89CE-142D-3A4C-A9F5-5D055614B095}"/>
              </a:ext>
            </a:extLst>
          </p:cNvPr>
          <p:cNvPicPr>
            <a:picLocks noChangeAspect="1"/>
          </p:cNvPicPr>
          <p:nvPr/>
        </p:nvPicPr>
        <p:blipFill>
          <a:blip r:embed="rId4"/>
          <a:stretch>
            <a:fillRect/>
          </a:stretch>
        </p:blipFill>
        <p:spPr>
          <a:xfrm>
            <a:off x="228665" y="2571750"/>
            <a:ext cx="5115327" cy="2016600"/>
          </a:xfrm>
          <a:prstGeom prst="rect">
            <a:avLst/>
          </a:prstGeom>
          <a:noFill/>
        </p:spPr>
      </p:pic>
      <p:sp>
        <p:nvSpPr>
          <p:cNvPr id="3" name="Footer Placeholder 2">
            <a:extLst>
              <a:ext uri="{FF2B5EF4-FFF2-40B4-BE49-F238E27FC236}">
                <a16:creationId xmlns:a16="http://schemas.microsoft.com/office/drawing/2014/main" id="{13170131-7C5B-DA4D-9E21-C6EA2372A1B8}"/>
              </a:ext>
            </a:extLst>
          </p:cNvPr>
          <p:cNvSpPr>
            <a:spLocks noGrp="1"/>
          </p:cNvSpPr>
          <p:nvPr>
            <p:ph type="ftr" sz="quarter" idx="10"/>
          </p:nvPr>
        </p:nvSpPr>
        <p:spPr>
          <a:xfrm>
            <a:off x="228666" y="4787900"/>
            <a:ext cx="4114734" cy="166687"/>
          </a:xfrm>
        </p:spPr>
        <p:txBody>
          <a:bodyPr vert="horz" lIns="0" tIns="0" rIns="0" bIns="0" rtlCol="0" anchor="ctr">
            <a:normAutofit/>
          </a:bodyPr>
          <a:lstStyle/>
          <a:p>
            <a:pPr>
              <a:spcAft>
                <a:spcPts val="600"/>
              </a:spcAft>
            </a:pPr>
            <a:r>
              <a:rPr lang="en-US" b="0" i="0" kern="1200">
                <a:latin typeface="IBM Plex Sans Light" panose="020B0403050000000000" pitchFamily="34" charset="77"/>
                <a:ea typeface="+mn-ea"/>
                <a:cs typeface="+mn-cs"/>
              </a:rPr>
              <a:t>Shimpy Kumari/ Feb 15th, 2021 / © 2021 IBM Corporation</a:t>
            </a:r>
          </a:p>
        </p:txBody>
      </p:sp>
    </p:spTree>
    <p:extLst>
      <p:ext uri="{BB962C8B-B14F-4D97-AF65-F5344CB8AC3E}">
        <p14:creationId xmlns:p14="http://schemas.microsoft.com/office/powerpoint/2010/main" val="44915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8EFE-7C94-7D41-97C2-643EE36D398F}"/>
              </a:ext>
            </a:extLst>
          </p:cNvPr>
          <p:cNvSpPr>
            <a:spLocks noGrp="1"/>
          </p:cNvSpPr>
          <p:nvPr>
            <p:ph type="title"/>
          </p:nvPr>
        </p:nvSpPr>
        <p:spPr>
          <a:xfrm>
            <a:off x="210312" y="175530"/>
            <a:ext cx="8608736" cy="4320270"/>
          </a:xfrm>
        </p:spPr>
        <p:txBody>
          <a:bodyPr/>
          <a:lstStyle/>
          <a:p>
            <a:pPr marL="7938" indent="-7938" algn="ctr"/>
            <a:r>
              <a:rPr lang="en-US" dirty="0">
                <a:solidFill>
                  <a:schemeClr val="tx1"/>
                </a:solidFill>
              </a:rPr>
              <a:t>BDD Example</a:t>
            </a:r>
            <a:br>
              <a:rPr lang="en-US" dirty="0">
                <a:solidFill>
                  <a:schemeClr val="tx1"/>
                </a:solidFill>
              </a:rPr>
            </a:br>
            <a:br>
              <a:rPr lang="en-US" dirty="0">
                <a:solidFill>
                  <a:schemeClr val="tx1"/>
                </a:solidFill>
              </a:rPr>
            </a:br>
            <a:endParaRPr lang="en-US" dirty="0">
              <a:solidFill>
                <a:schemeClr val="tx1"/>
              </a:solidFill>
            </a:endParaRPr>
          </a:p>
        </p:txBody>
      </p:sp>
      <p:sp>
        <p:nvSpPr>
          <p:cNvPr id="7" name="Title 1">
            <a:extLst>
              <a:ext uri="{FF2B5EF4-FFF2-40B4-BE49-F238E27FC236}">
                <a16:creationId xmlns:a16="http://schemas.microsoft.com/office/drawing/2014/main" id="{A547D560-4727-2B4B-9F4D-E711B0EA59F6}"/>
              </a:ext>
            </a:extLst>
          </p:cNvPr>
          <p:cNvSpPr txBox="1">
            <a:spLocks/>
          </p:cNvSpPr>
          <p:nvPr/>
        </p:nvSpPr>
        <p:spPr>
          <a:xfrm>
            <a:off x="230219" y="1860698"/>
            <a:ext cx="4050121" cy="574158"/>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lnSpc>
                <a:spcPts val="1600"/>
              </a:lnSpc>
            </a:pPr>
            <a:endParaRPr lang="en-US" sz="1200" kern="0" dirty="0"/>
          </a:p>
        </p:txBody>
      </p:sp>
      <p:sp>
        <p:nvSpPr>
          <p:cNvPr id="6" name="Footer Placeholder 2">
            <a:extLst>
              <a:ext uri="{FF2B5EF4-FFF2-40B4-BE49-F238E27FC236}">
                <a16:creationId xmlns:a16="http://schemas.microsoft.com/office/drawing/2014/main" id="{32061784-AD59-BD45-8F4B-E5ECAE2D1CCA}"/>
              </a:ext>
            </a:extLst>
          </p:cNvPr>
          <p:cNvSpPr>
            <a:spLocks noGrp="1"/>
          </p:cNvSpPr>
          <p:nvPr>
            <p:ph type="ftr" sz="quarter" idx="10"/>
          </p:nvPr>
        </p:nvSpPr>
        <p:spPr>
          <a:xfrm>
            <a:off x="228666" y="4787900"/>
            <a:ext cx="4114734" cy="166687"/>
          </a:xfrm>
        </p:spPr>
        <p:txBody>
          <a:bodyPr/>
          <a:lstStyle/>
          <a:p>
            <a:r>
              <a:rPr lang="en-US">
                <a:solidFill>
                  <a:schemeClr val="tx1"/>
                </a:solidFill>
                <a:latin typeface="IBM Plex Sans Light" panose="020B0403050203000203" pitchFamily="34" charset="0"/>
              </a:rPr>
              <a:t>Shimpy Kumari/ Feb 15th, 2021 / © 2021 IBM Corporation</a:t>
            </a:r>
            <a:endParaRPr lang="en-US" dirty="0">
              <a:solidFill>
                <a:schemeClr val="tx1"/>
              </a:solidFill>
              <a:latin typeface="IBM Plex Sans Light" panose="020B0403050203000203"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3D6ED1C9-081C-7744-86AD-6E52CE1E278F}"/>
              </a:ext>
            </a:extLst>
          </p:cNvPr>
          <p:cNvPicPr>
            <a:picLocks noChangeAspect="1"/>
          </p:cNvPicPr>
          <p:nvPr/>
        </p:nvPicPr>
        <p:blipFill>
          <a:blip r:embed="rId2"/>
          <a:stretch>
            <a:fillRect/>
          </a:stretch>
        </p:blipFill>
        <p:spPr>
          <a:xfrm>
            <a:off x="2032839" y="780505"/>
            <a:ext cx="5078321" cy="3856279"/>
          </a:xfrm>
          <a:prstGeom prst="rect">
            <a:avLst/>
          </a:prstGeom>
        </p:spPr>
      </p:pic>
    </p:spTree>
    <p:extLst>
      <p:ext uri="{BB962C8B-B14F-4D97-AF65-F5344CB8AC3E}">
        <p14:creationId xmlns:p14="http://schemas.microsoft.com/office/powerpoint/2010/main" val="329053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 website&#10;&#10;Description automatically generated">
            <a:extLst>
              <a:ext uri="{FF2B5EF4-FFF2-40B4-BE49-F238E27FC236}">
                <a16:creationId xmlns:a16="http://schemas.microsoft.com/office/drawing/2014/main" id="{2B5E1CBD-71C2-7044-9376-DE3B448E968A}"/>
              </a:ext>
            </a:extLst>
          </p:cNvPr>
          <p:cNvPicPr>
            <a:picLocks noChangeAspect="1"/>
          </p:cNvPicPr>
          <p:nvPr/>
        </p:nvPicPr>
        <p:blipFill>
          <a:blip r:embed="rId2"/>
          <a:stretch>
            <a:fillRect/>
          </a:stretch>
        </p:blipFill>
        <p:spPr>
          <a:xfrm>
            <a:off x="588653" y="1034414"/>
            <a:ext cx="5645891" cy="3387532"/>
          </a:xfrm>
          <a:prstGeom prst="rect">
            <a:avLst/>
          </a:prstGeom>
          <a:noFill/>
        </p:spPr>
      </p:pic>
      <p:sp>
        <p:nvSpPr>
          <p:cNvPr id="2" name="Title 1">
            <a:extLst>
              <a:ext uri="{FF2B5EF4-FFF2-40B4-BE49-F238E27FC236}">
                <a16:creationId xmlns:a16="http://schemas.microsoft.com/office/drawing/2014/main" id="{F7D9D590-D5B1-A542-87C7-4184A0FC513B}"/>
              </a:ext>
            </a:extLst>
          </p:cNvPr>
          <p:cNvSpPr>
            <a:spLocks noGrp="1"/>
          </p:cNvSpPr>
          <p:nvPr>
            <p:ph type="title"/>
          </p:nvPr>
        </p:nvSpPr>
        <p:spPr>
          <a:xfrm>
            <a:off x="210312" y="175530"/>
            <a:ext cx="4142232" cy="4320270"/>
          </a:xfrm>
        </p:spPr>
        <p:txBody>
          <a:bodyPr anchor="t">
            <a:normAutofit/>
          </a:bodyPr>
          <a:lstStyle/>
          <a:p>
            <a:pPr algn="ctr"/>
            <a:r>
              <a:rPr lang="en-US" dirty="0"/>
              <a:t>Cypress Test Runner</a:t>
            </a:r>
            <a:br>
              <a:rPr lang="en-US" dirty="0"/>
            </a:br>
            <a:br>
              <a:rPr lang="en-US" dirty="0"/>
            </a:br>
            <a:endParaRPr lang="en-US" dirty="0"/>
          </a:p>
        </p:txBody>
      </p:sp>
      <p:sp>
        <p:nvSpPr>
          <p:cNvPr id="5" name="Footer Placeholder 2">
            <a:extLst>
              <a:ext uri="{FF2B5EF4-FFF2-40B4-BE49-F238E27FC236}">
                <a16:creationId xmlns:a16="http://schemas.microsoft.com/office/drawing/2014/main" id="{EAD67B02-9908-AE45-90A6-525E40ACB5D8}"/>
              </a:ext>
            </a:extLst>
          </p:cNvPr>
          <p:cNvSpPr>
            <a:spLocks noGrp="1"/>
          </p:cNvSpPr>
          <p:nvPr>
            <p:ph type="ftr" sz="quarter" idx="10"/>
          </p:nvPr>
        </p:nvSpPr>
        <p:spPr>
          <a:xfrm>
            <a:off x="228666" y="4787900"/>
            <a:ext cx="4114734" cy="166687"/>
          </a:xfrm>
        </p:spPr>
        <p:txBody>
          <a:bodyPr anchor="ctr">
            <a:normAutofit/>
          </a:bodyPr>
          <a:lstStyle/>
          <a:p>
            <a:pPr>
              <a:spcAft>
                <a:spcPts val="600"/>
              </a:spcAft>
            </a:pPr>
            <a:r>
              <a:rPr lang="en-US"/>
              <a:t>Shimpy Kumari/ Feb 15th, 2021 / © 2021 IBM Corporation</a:t>
            </a:r>
          </a:p>
        </p:txBody>
      </p:sp>
    </p:spTree>
    <p:extLst>
      <p:ext uri="{BB962C8B-B14F-4D97-AF65-F5344CB8AC3E}">
        <p14:creationId xmlns:p14="http://schemas.microsoft.com/office/powerpoint/2010/main" val="93572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EB264DCD-9A63-204D-8DEA-8D62D342E239}"/>
              </a:ext>
            </a:extLst>
          </p:cNvPr>
          <p:cNvPicPr>
            <a:picLocks noChangeAspect="1"/>
          </p:cNvPicPr>
          <p:nvPr/>
        </p:nvPicPr>
        <p:blipFill>
          <a:blip r:embed="rId2"/>
          <a:stretch>
            <a:fillRect/>
          </a:stretch>
        </p:blipFill>
        <p:spPr>
          <a:xfrm>
            <a:off x="4572000" y="240030"/>
            <a:ext cx="4572000" cy="2091690"/>
          </a:xfrm>
          <a:prstGeom prst="rect">
            <a:avLst/>
          </a:prstGeom>
          <a:noFill/>
          <a:ln>
            <a:noFill/>
          </a:ln>
        </p:spPr>
      </p:pic>
      <p:sp>
        <p:nvSpPr>
          <p:cNvPr id="11" name="Content Placeholder 2">
            <a:extLst>
              <a:ext uri="{FF2B5EF4-FFF2-40B4-BE49-F238E27FC236}">
                <a16:creationId xmlns:a16="http://schemas.microsoft.com/office/drawing/2014/main" id="{D29C9808-5FCE-4B46-9D5B-3A90BBF98D4D}"/>
              </a:ext>
            </a:extLst>
          </p:cNvPr>
          <p:cNvSpPr>
            <a:spLocks noGrp="1"/>
          </p:cNvSpPr>
          <p:nvPr>
            <p:ph sz="quarter" idx="19"/>
          </p:nvPr>
        </p:nvSpPr>
        <p:spPr>
          <a:xfrm>
            <a:off x="4572000" y="2570162"/>
            <a:ext cx="4572000" cy="2573337"/>
          </a:xfrm>
        </p:spPr>
        <p:txBody>
          <a:bodyPr/>
          <a:lstStyle/>
          <a:p>
            <a:endParaRPr lang="en-US" dirty="0"/>
          </a:p>
        </p:txBody>
      </p:sp>
      <p:sp>
        <p:nvSpPr>
          <p:cNvPr id="2" name="Title 1">
            <a:extLst>
              <a:ext uri="{FF2B5EF4-FFF2-40B4-BE49-F238E27FC236}">
                <a16:creationId xmlns:a16="http://schemas.microsoft.com/office/drawing/2014/main" id="{7286FD40-2F79-214F-84CF-36CFB0CC8DD1}"/>
              </a:ext>
            </a:extLst>
          </p:cNvPr>
          <p:cNvSpPr>
            <a:spLocks noGrp="1"/>
          </p:cNvSpPr>
          <p:nvPr>
            <p:ph type="title"/>
          </p:nvPr>
        </p:nvSpPr>
        <p:spPr>
          <a:xfrm>
            <a:off x="210312" y="175530"/>
            <a:ext cx="4142232" cy="804672"/>
          </a:xfrm>
        </p:spPr>
        <p:txBody>
          <a:bodyPr anchor="t">
            <a:normAutofit/>
          </a:bodyPr>
          <a:lstStyle/>
          <a:p>
            <a:r>
              <a:rPr lang="en-SK" b="1"/>
              <a:t>How to enable cypress dashboard?</a:t>
            </a:r>
          </a:p>
        </p:txBody>
      </p:sp>
      <p:sp>
        <p:nvSpPr>
          <p:cNvPr id="3" name="Footer Placeholder 2">
            <a:extLst>
              <a:ext uri="{FF2B5EF4-FFF2-40B4-BE49-F238E27FC236}">
                <a16:creationId xmlns:a16="http://schemas.microsoft.com/office/drawing/2014/main" id="{40640C19-A7CF-534D-AE93-8CDF3C2DE644}"/>
              </a:ext>
            </a:extLst>
          </p:cNvPr>
          <p:cNvSpPr>
            <a:spLocks noGrp="1"/>
          </p:cNvSpPr>
          <p:nvPr>
            <p:ph type="ftr" sz="quarter" idx="10"/>
          </p:nvPr>
        </p:nvSpPr>
        <p:spPr>
          <a:xfrm>
            <a:off x="228666" y="4787900"/>
            <a:ext cx="4114734" cy="166687"/>
          </a:xfrm>
        </p:spPr>
        <p:txBody>
          <a:bodyPr anchor="ctr">
            <a:normAutofit/>
          </a:bodyPr>
          <a:lstStyle/>
          <a:p>
            <a:pPr>
              <a:spcAft>
                <a:spcPts val="600"/>
              </a:spcAft>
            </a:pPr>
            <a:r>
              <a:rPr lang="en-US"/>
              <a:t>Shimpy Kumari/ Feb 15th, 2021 / © 2021 IBM Corporation</a:t>
            </a:r>
          </a:p>
        </p:txBody>
      </p:sp>
      <p:sp>
        <p:nvSpPr>
          <p:cNvPr id="4" name="Text Placeholder 3">
            <a:extLst>
              <a:ext uri="{FF2B5EF4-FFF2-40B4-BE49-F238E27FC236}">
                <a16:creationId xmlns:a16="http://schemas.microsoft.com/office/drawing/2014/main" id="{4D19F0ED-A395-CC40-9B42-E08C007E8124}"/>
              </a:ext>
            </a:extLst>
          </p:cNvPr>
          <p:cNvSpPr>
            <a:spLocks noGrp="1"/>
          </p:cNvSpPr>
          <p:nvPr>
            <p:ph type="body" sz="quarter" idx="13"/>
          </p:nvPr>
        </p:nvSpPr>
        <p:spPr>
          <a:xfrm>
            <a:off x="219456" y="1243584"/>
            <a:ext cx="4123944" cy="3252216"/>
          </a:xfrm>
        </p:spPr>
        <p:txBody>
          <a:bodyPr>
            <a:normAutofit/>
          </a:bodyPr>
          <a:lstStyle/>
          <a:p>
            <a:pPr marL="342900" indent="-342900">
              <a:buFont typeface="+mj-lt"/>
              <a:buAutoNum type="arabicPeriod"/>
            </a:pPr>
            <a:r>
              <a:rPr lang="en-SK"/>
              <a:t>Go to Cypress Test Runner -&gt; Runs</a:t>
            </a:r>
          </a:p>
          <a:p>
            <a:pPr marL="342900" indent="-342900">
              <a:buFont typeface="+mj-lt"/>
              <a:buAutoNum type="arabicPeriod"/>
            </a:pPr>
            <a:endParaRPr lang="en-SK"/>
          </a:p>
          <a:p>
            <a:pPr marL="342900" indent="-342900">
              <a:buFont typeface="+mj-lt"/>
              <a:buAutoNum type="arabicPeriod"/>
            </a:pPr>
            <a:endParaRPr lang="en-SK"/>
          </a:p>
        </p:txBody>
      </p:sp>
    </p:spTree>
    <p:extLst>
      <p:ext uri="{BB962C8B-B14F-4D97-AF65-F5344CB8AC3E}">
        <p14:creationId xmlns:p14="http://schemas.microsoft.com/office/powerpoint/2010/main" val="524850126"/>
      </p:ext>
    </p:extLst>
  </p:cSld>
  <p:clrMapOvr>
    <a:masterClrMapping/>
  </p:clrMapOvr>
</p:sld>
</file>

<file path=ppt/theme/theme1.xml><?xml version="1.0" encoding="utf-8"?>
<a:theme xmlns:a="http://schemas.openxmlformats.org/drawingml/2006/main" name="IBM Developer 2021 White">
  <a:themeElements>
    <a:clrScheme name="IBM Developer">
      <a:dk1>
        <a:srgbClr val="FFFFFF"/>
      </a:dk1>
      <a:lt1>
        <a:srgbClr val="000000"/>
      </a:lt1>
      <a:dk2>
        <a:srgbClr val="565656"/>
      </a:dk2>
      <a:lt2>
        <a:srgbClr val="C1C7CD"/>
      </a:lt2>
      <a:accent1>
        <a:srgbClr val="1261FD"/>
      </a:accent1>
      <a:accent2>
        <a:srgbClr val="FF7EB5"/>
      </a:accent2>
      <a:accent3>
        <a:srgbClr val="3BDAD8"/>
      </a:accent3>
      <a:accent4>
        <a:srgbClr val="F1F4F7"/>
      </a:accent4>
      <a:accent5>
        <a:srgbClr val="BE94FE"/>
      </a:accent5>
      <a:accent6>
        <a:srgbClr val="81CEFE"/>
      </a:accent6>
      <a:hlink>
        <a:srgbClr val="1261FD"/>
      </a:hlink>
      <a:folHlink>
        <a:srgbClr val="1261FD"/>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21_R01_Plex.pptx" id="{9F9EB4AF-E37C-AB42-92A8-1172297ECCC3}" vid="{AA4E1EDD-676F-B645-AD24-00B752C2FE64}"/>
    </a:ext>
  </a:extLst>
</a:theme>
</file>

<file path=ppt/theme/theme2.xml><?xml version="1.0" encoding="utf-8"?>
<a:theme xmlns:a="http://schemas.openxmlformats.org/drawingml/2006/main" name="IBM Developer 2021 Cool Gray 10">
  <a:themeElements>
    <a:clrScheme name="IBM Developer">
      <a:dk1>
        <a:srgbClr val="FFFFFF"/>
      </a:dk1>
      <a:lt1>
        <a:srgbClr val="000000"/>
      </a:lt1>
      <a:dk2>
        <a:srgbClr val="565656"/>
      </a:dk2>
      <a:lt2>
        <a:srgbClr val="C1C7CD"/>
      </a:lt2>
      <a:accent1>
        <a:srgbClr val="1261FD"/>
      </a:accent1>
      <a:accent2>
        <a:srgbClr val="FF7EB5"/>
      </a:accent2>
      <a:accent3>
        <a:srgbClr val="3BDAD8"/>
      </a:accent3>
      <a:accent4>
        <a:srgbClr val="F1F4F7"/>
      </a:accent4>
      <a:accent5>
        <a:srgbClr val="BE94FE"/>
      </a:accent5>
      <a:accent6>
        <a:srgbClr val="81CEFE"/>
      </a:accent6>
      <a:hlink>
        <a:srgbClr val="1261FD"/>
      </a:hlink>
      <a:folHlink>
        <a:srgbClr val="1261FD"/>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21_R01_Plex.pptx" id="{9F9EB4AF-E37C-AB42-92A8-1172297ECCC3}" vid="{132B9410-1CA1-1B4A-934F-1F825D78C924}"/>
    </a:ext>
  </a:extLst>
</a:theme>
</file>

<file path=ppt/theme/theme3.xml><?xml version="1.0" encoding="utf-8"?>
<a:theme xmlns:a="http://schemas.openxmlformats.org/drawingml/2006/main" name="IBM Developer 2021 Blue">
  <a:themeElements>
    <a:clrScheme name="IBM Developer 2021">
      <a:dk1>
        <a:srgbClr val="FFFFFF"/>
      </a:dk1>
      <a:lt1>
        <a:srgbClr val="000000"/>
      </a:lt1>
      <a:dk2>
        <a:srgbClr val="565656"/>
      </a:dk2>
      <a:lt2>
        <a:srgbClr val="F1F4F7"/>
      </a:lt2>
      <a:accent1>
        <a:srgbClr val="1261FD"/>
      </a:accent1>
      <a:accent2>
        <a:srgbClr val="FF7EB5"/>
      </a:accent2>
      <a:accent3>
        <a:srgbClr val="3BDAD8"/>
      </a:accent3>
      <a:accent4>
        <a:srgbClr val="F1F4F7"/>
      </a:accent4>
      <a:accent5>
        <a:srgbClr val="BE94FE"/>
      </a:accent5>
      <a:accent6>
        <a:srgbClr val="81CEFE"/>
      </a:accent6>
      <a:hlink>
        <a:srgbClr val="1261FD"/>
      </a:hlink>
      <a:folHlink>
        <a:srgbClr val="1261FD"/>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21_R01_Plex.pptx" id="{9F9EB4AF-E37C-AB42-92A8-1172297ECCC3}" vid="{EA371BE8-BA7B-F242-A014-870F98C30749}"/>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Developer 2021 White</Template>
  <TotalTime>18432</TotalTime>
  <Words>302</Words>
  <Application>Microsoft Macintosh PowerPoint</Application>
  <PresentationFormat>On-screen Show (16:9)</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.AppleSystemUIFont</vt:lpstr>
      <vt:lpstr>Arial</vt:lpstr>
      <vt:lpstr>HelvNeue Light for IBM</vt:lpstr>
      <vt:lpstr>IBM Plex Mono Light</vt:lpstr>
      <vt:lpstr>IBM Plex Sans</vt:lpstr>
      <vt:lpstr>IBM Plex Sans Light</vt:lpstr>
      <vt:lpstr>Wingdings</vt:lpstr>
      <vt:lpstr>IBM Developer 2021 White</vt:lpstr>
      <vt:lpstr>IBM Developer 2021 Cool Gray 10</vt:lpstr>
      <vt:lpstr>IBM Developer 2021 Blue</vt:lpstr>
      <vt:lpstr>E2E Testing with Cypress    All in one testing tool</vt:lpstr>
      <vt:lpstr>Contents</vt:lpstr>
      <vt:lpstr>What’s Cypress?  Cypress is an e2e automation tool for any application that runs in the browser.  It is open source, developer friendly, flake resistant and runs test much much faster.  Tests are only written in Javascript language.  cypress.io</vt:lpstr>
      <vt:lpstr>Cypress vs Selenium</vt:lpstr>
      <vt:lpstr>Why Use Cypress?</vt:lpstr>
      <vt:lpstr>Cypress BDD using Cucumber</vt:lpstr>
      <vt:lpstr>BDD Example  </vt:lpstr>
      <vt:lpstr>Cypress Test Runner  </vt:lpstr>
      <vt:lpstr>How to enable cypress dashboard?</vt:lpstr>
      <vt:lpstr>Cypress Dashboard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Developer Presentation Template — IBM Plex Variant</dc:title>
  <dc:creator>Shimpy Kumari</dc:creator>
  <cp:lastModifiedBy>Shimpy Kumari</cp:lastModifiedBy>
  <cp:revision>12</cp:revision>
  <cp:lastPrinted>2018-10-05T17:04:41Z</cp:lastPrinted>
  <dcterms:created xsi:type="dcterms:W3CDTF">2021-01-28T19:51:54Z</dcterms:created>
  <dcterms:modified xsi:type="dcterms:W3CDTF">2021-02-15T07:50:46Z</dcterms:modified>
</cp:coreProperties>
</file>