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5" r:id="rId8"/>
    <p:sldId id="266"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ati Shasank" userId="58829bda000acb69" providerId="LiveId" clId="{EE0D7DAF-E9D5-48D2-9241-74981913A90F}"/>
    <pc:docChg chg="undo redo custSel addSld modSld">
      <pc:chgData name="Ambati Shasank" userId="58829bda000acb69" providerId="LiveId" clId="{EE0D7DAF-E9D5-48D2-9241-74981913A90F}" dt="2021-02-05T14:27:48.437" v="3224"/>
      <pc:docMkLst>
        <pc:docMk/>
      </pc:docMkLst>
      <pc:sldChg chg="modAnim">
        <pc:chgData name="Ambati Shasank" userId="58829bda000acb69" providerId="LiveId" clId="{EE0D7DAF-E9D5-48D2-9241-74981913A90F}" dt="2021-02-05T14:25:58.841" v="3211"/>
        <pc:sldMkLst>
          <pc:docMk/>
          <pc:sldMk cId="1374646712" sldId="257"/>
        </pc:sldMkLst>
      </pc:sldChg>
      <pc:sldChg chg="modSp mod modAnim">
        <pc:chgData name="Ambati Shasank" userId="58829bda000acb69" providerId="LiveId" clId="{EE0D7DAF-E9D5-48D2-9241-74981913A90F}" dt="2021-02-05T14:26:05.727" v="3212"/>
        <pc:sldMkLst>
          <pc:docMk/>
          <pc:sldMk cId="1978710789" sldId="258"/>
        </pc:sldMkLst>
        <pc:spChg chg="mod">
          <ac:chgData name="Ambati Shasank" userId="58829bda000acb69" providerId="LiveId" clId="{EE0D7DAF-E9D5-48D2-9241-74981913A90F}" dt="2021-02-05T14:25:10.212" v="3209" actId="255"/>
          <ac:spMkLst>
            <pc:docMk/>
            <pc:sldMk cId="1978710789" sldId="258"/>
            <ac:spMk id="2" creationId="{4834F5BF-C56A-4CD3-89EA-3CC16D82CB6A}"/>
          </ac:spMkLst>
        </pc:spChg>
      </pc:sldChg>
      <pc:sldChg chg="modSp mod modAnim">
        <pc:chgData name="Ambati Shasank" userId="58829bda000acb69" providerId="LiveId" clId="{EE0D7DAF-E9D5-48D2-9241-74981913A90F}" dt="2021-02-05T14:26:10.782" v="3213"/>
        <pc:sldMkLst>
          <pc:docMk/>
          <pc:sldMk cId="3356451304" sldId="259"/>
        </pc:sldMkLst>
        <pc:spChg chg="mod">
          <ac:chgData name="Ambati Shasank" userId="58829bda000acb69" providerId="LiveId" clId="{EE0D7DAF-E9D5-48D2-9241-74981913A90F}" dt="2021-02-05T14:24:42.523" v="3204" actId="1076"/>
          <ac:spMkLst>
            <pc:docMk/>
            <pc:sldMk cId="3356451304" sldId="259"/>
            <ac:spMk id="2" creationId="{BCEE5901-D5D6-42BB-B04A-F15A9C1B1E63}"/>
          </ac:spMkLst>
        </pc:spChg>
      </pc:sldChg>
      <pc:sldChg chg="addSp modSp mod modAnim">
        <pc:chgData name="Ambati Shasank" userId="58829bda000acb69" providerId="LiveId" clId="{EE0D7DAF-E9D5-48D2-9241-74981913A90F}" dt="2021-02-05T14:26:47.115" v="3217"/>
        <pc:sldMkLst>
          <pc:docMk/>
          <pc:sldMk cId="638810959" sldId="260"/>
        </pc:sldMkLst>
        <pc:spChg chg="add mod">
          <ac:chgData name="Ambati Shasank" userId="58829bda000acb69" providerId="LiveId" clId="{EE0D7DAF-E9D5-48D2-9241-74981913A90F}" dt="2021-02-05T14:22:46.429" v="2815" actId="255"/>
          <ac:spMkLst>
            <pc:docMk/>
            <pc:sldMk cId="638810959" sldId="260"/>
            <ac:spMk id="2" creationId="{C685381B-E66E-443C-BE74-88A4613390D0}"/>
          </ac:spMkLst>
        </pc:spChg>
        <pc:picChg chg="add mod">
          <ac:chgData name="Ambati Shasank" userId="58829bda000acb69" providerId="LiveId" clId="{EE0D7DAF-E9D5-48D2-9241-74981913A90F}" dt="2021-02-05T14:22:50.555" v="2816" actId="1076"/>
          <ac:picMkLst>
            <pc:docMk/>
            <pc:sldMk cId="638810959" sldId="260"/>
            <ac:picMk id="4" creationId="{245E2821-D996-4E04-A5EA-734D77302228}"/>
          </ac:picMkLst>
        </pc:picChg>
      </pc:sldChg>
      <pc:sldChg chg="addSp modSp mod modAnim">
        <pc:chgData name="Ambati Shasank" userId="58829bda000acb69" providerId="LiveId" clId="{EE0D7DAF-E9D5-48D2-9241-74981913A90F}" dt="2021-02-05T14:27:03.357" v="3220"/>
        <pc:sldMkLst>
          <pc:docMk/>
          <pc:sldMk cId="3480015891" sldId="261"/>
        </pc:sldMkLst>
        <pc:spChg chg="add mod">
          <ac:chgData name="Ambati Shasank" userId="58829bda000acb69" providerId="LiveId" clId="{EE0D7DAF-E9D5-48D2-9241-74981913A90F}" dt="2021-02-05T14:26:50.684" v="3218" actId="1076"/>
          <ac:spMkLst>
            <pc:docMk/>
            <pc:sldMk cId="3480015891" sldId="261"/>
            <ac:spMk id="2" creationId="{1782910B-EDF7-406E-B54A-F05CD1E1868D}"/>
          </ac:spMkLst>
        </pc:spChg>
        <pc:picChg chg="add mod">
          <ac:chgData name="Ambati Shasank" userId="58829bda000acb69" providerId="LiveId" clId="{EE0D7DAF-E9D5-48D2-9241-74981913A90F}" dt="2021-02-05T14:22:40.615" v="2813" actId="1076"/>
          <ac:picMkLst>
            <pc:docMk/>
            <pc:sldMk cId="3480015891" sldId="261"/>
            <ac:picMk id="4" creationId="{5BA69556-494A-44E6-8070-2FBCBF79BEC6}"/>
          </ac:picMkLst>
        </pc:picChg>
      </pc:sldChg>
      <pc:sldChg chg="addSp delSp modSp mod modAnim">
        <pc:chgData name="Ambati Shasank" userId="58829bda000acb69" providerId="LiveId" clId="{EE0D7DAF-E9D5-48D2-9241-74981913A90F}" dt="2021-02-05T14:27:28.054" v="3221"/>
        <pc:sldMkLst>
          <pc:docMk/>
          <pc:sldMk cId="2453934281" sldId="262"/>
        </pc:sldMkLst>
        <pc:spChg chg="del mod">
          <ac:chgData name="Ambati Shasank" userId="58829bda000acb69" providerId="LiveId" clId="{EE0D7DAF-E9D5-48D2-9241-74981913A90F}" dt="2021-02-05T12:39:14.359" v="1" actId="478"/>
          <ac:spMkLst>
            <pc:docMk/>
            <pc:sldMk cId="2453934281" sldId="262"/>
            <ac:spMk id="2" creationId="{C134F6FC-75DE-4E0F-BB12-4F6B3F9A6AE1}"/>
          </ac:spMkLst>
        </pc:spChg>
        <pc:spChg chg="add del mod">
          <ac:chgData name="Ambati Shasank" userId="58829bda000acb69" providerId="LiveId" clId="{EE0D7DAF-E9D5-48D2-9241-74981913A90F}" dt="2021-02-05T12:39:44.229" v="4" actId="478"/>
          <ac:spMkLst>
            <pc:docMk/>
            <pc:sldMk cId="2453934281" sldId="262"/>
            <ac:spMk id="3" creationId="{E71355A3-7A95-4266-8E8B-F9457909D662}"/>
          </ac:spMkLst>
        </pc:spChg>
        <pc:spChg chg="add mod">
          <ac:chgData name="Ambati Shasank" userId="58829bda000acb69" providerId="LiveId" clId="{EE0D7DAF-E9D5-48D2-9241-74981913A90F}" dt="2021-02-05T14:22:30.802" v="2810" actId="255"/>
          <ac:spMkLst>
            <pc:docMk/>
            <pc:sldMk cId="2453934281" sldId="262"/>
            <ac:spMk id="4" creationId="{271206B6-C6EA-4994-8BAE-EA637B955017}"/>
          </ac:spMkLst>
        </pc:spChg>
      </pc:sldChg>
      <pc:sldChg chg="addSp modSp new mod modAnim">
        <pc:chgData name="Ambati Shasank" userId="58829bda000acb69" providerId="LiveId" clId="{EE0D7DAF-E9D5-48D2-9241-74981913A90F}" dt="2021-02-05T14:27:48.437" v="3224"/>
        <pc:sldMkLst>
          <pc:docMk/>
          <pc:sldMk cId="1106830170" sldId="263"/>
        </pc:sldMkLst>
        <pc:spChg chg="add mod">
          <ac:chgData name="Ambati Shasank" userId="58829bda000acb69" providerId="LiveId" clId="{EE0D7DAF-E9D5-48D2-9241-74981913A90F}" dt="2021-02-05T14:21:55.751" v="2805" actId="207"/>
          <ac:spMkLst>
            <pc:docMk/>
            <pc:sldMk cId="1106830170" sldId="263"/>
            <ac:spMk id="2" creationId="{EE24A86C-B2BE-41B3-B7BF-9D0E6C36E16D}"/>
          </ac:spMkLst>
        </pc:spChg>
      </pc:sldChg>
      <pc:sldChg chg="addSp modSp new mod modAnim">
        <pc:chgData name="Ambati Shasank" userId="58829bda000acb69" providerId="LiveId" clId="{EE0D7DAF-E9D5-48D2-9241-74981913A90F}" dt="2021-02-05T14:27:37.856" v="3222"/>
        <pc:sldMkLst>
          <pc:docMk/>
          <pc:sldMk cId="1398355046" sldId="264"/>
        </pc:sldMkLst>
        <pc:spChg chg="add mod">
          <ac:chgData name="Ambati Shasank" userId="58829bda000acb69" providerId="LiveId" clId="{EE0D7DAF-E9D5-48D2-9241-74981913A90F}" dt="2021-02-05T14:22:09.182" v="2808" actId="20577"/>
          <ac:spMkLst>
            <pc:docMk/>
            <pc:sldMk cId="1398355046" sldId="264"/>
            <ac:spMk id="2" creationId="{90DEE68F-C46D-46A7-9F71-15E9FCA97E5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C283A3-54B8-448D-BDF8-31E29FDBC879}" type="datetimeFigureOut">
              <a:rPr lang="en-IN" smtClean="0"/>
              <a:t>27-06-2021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369304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283A3-54B8-448D-BDF8-31E29FDBC879}"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212796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283A3-54B8-448D-BDF8-31E29FDBC879}"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2379268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283A3-54B8-448D-BDF8-31E29FDBC879}"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A2CF-CF32-4610-B862-3D3128FDD9B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86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283A3-54B8-448D-BDF8-31E29FDBC879}"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3033531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C283A3-54B8-448D-BDF8-31E29FDBC879}"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3699601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C283A3-54B8-448D-BDF8-31E29FDBC879}"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3863222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283A3-54B8-448D-BDF8-31E29FDBC879}"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873494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283A3-54B8-448D-BDF8-31E29FDBC879}"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209899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283A3-54B8-448D-BDF8-31E29FDBC879}"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128599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283A3-54B8-448D-BDF8-31E29FDBC879}"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244109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283A3-54B8-448D-BDF8-31E29FDBC879}"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351919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283A3-54B8-448D-BDF8-31E29FDBC879}" type="datetimeFigureOut">
              <a:rPr lang="en-IN" smtClean="0"/>
              <a:t>27-06-2021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113755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283A3-54B8-448D-BDF8-31E29FDBC879}"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222588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283A3-54B8-448D-BDF8-31E29FDBC879}" type="datetimeFigureOut">
              <a:rPr lang="en-IN" smtClean="0"/>
              <a:t>27-06-2021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359563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283A3-54B8-448D-BDF8-31E29FDBC879}"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36115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C283A3-54B8-448D-BDF8-31E29FDBC879}"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A2CF-CF32-4610-B862-3D3128FDD9B0}" type="slidenum">
              <a:rPr lang="en-IN" smtClean="0"/>
              <a:t>‹#›</a:t>
            </a:fld>
            <a:endParaRPr lang="en-IN"/>
          </a:p>
        </p:txBody>
      </p:sp>
    </p:spTree>
    <p:extLst>
      <p:ext uri="{BB962C8B-B14F-4D97-AF65-F5344CB8AC3E}">
        <p14:creationId xmlns:p14="http://schemas.microsoft.com/office/powerpoint/2010/main" val="281723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C283A3-54B8-448D-BDF8-31E29FDBC879}" type="datetimeFigureOut">
              <a:rPr lang="en-IN" smtClean="0"/>
              <a:t>27-06-2021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EBA2CF-CF32-4610-B862-3D3128FDD9B0}" type="slidenum">
              <a:rPr lang="en-IN" smtClean="0"/>
              <a:t>‹#›</a:t>
            </a:fld>
            <a:endParaRPr lang="en-IN"/>
          </a:p>
        </p:txBody>
      </p:sp>
    </p:spTree>
    <p:extLst>
      <p:ext uri="{BB962C8B-B14F-4D97-AF65-F5344CB8AC3E}">
        <p14:creationId xmlns:p14="http://schemas.microsoft.com/office/powerpoint/2010/main" val="21204091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arduino.cc/en/Tutorial/BuiltInExamples/Blink" TargetMode="External"/><Relationship Id="rId2" Type="http://schemas.openxmlformats.org/officeDocument/2006/relationships/hyperlink" Target="https://create.arduino.cc/projecthub/tarantula3/using-an-ldr-sensor-with-arduino-807b1c" TargetMode="External"/><Relationship Id="rId1" Type="http://schemas.openxmlformats.org/officeDocument/2006/relationships/slideLayout" Target="../slideLayouts/slideLayout7.xml"/><Relationship Id="rId4" Type="http://schemas.openxmlformats.org/officeDocument/2006/relationships/hyperlink" Target="https://create.arduino.cc/projecthub/abdularbi17/ultrasonic-sensor-hc-sr04-with-arduino-tutorial-327ff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6C17F80-ACBA-4014-AA53-16CCA2870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994" y="211726"/>
            <a:ext cx="6730201" cy="30463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1677F5-8A1F-40C5-B885-A0C07918798B}"/>
              </a:ext>
            </a:extLst>
          </p:cNvPr>
          <p:cNvSpPr txBox="1"/>
          <p:nvPr/>
        </p:nvSpPr>
        <p:spPr>
          <a:xfrm>
            <a:off x="5178490" y="3429000"/>
            <a:ext cx="5688705" cy="1569660"/>
          </a:xfrm>
          <a:prstGeom prst="rect">
            <a:avLst/>
          </a:prstGeom>
          <a:noFill/>
        </p:spPr>
        <p:txBody>
          <a:bodyPr wrap="square" rtlCol="0">
            <a:spAutoFit/>
          </a:bodyPr>
          <a:lstStyle/>
          <a:p>
            <a:pPr algn="ctr"/>
            <a:r>
              <a:rPr lang="en-US" sz="3200" dirty="0"/>
              <a:t>Project-1</a:t>
            </a:r>
          </a:p>
          <a:p>
            <a:pPr algn="ctr"/>
            <a:r>
              <a:rPr lang="en-US" sz="3200" dirty="0"/>
              <a:t>NAME-Ambati Shasank Bhushan</a:t>
            </a:r>
          </a:p>
          <a:p>
            <a:pPr algn="ctr"/>
            <a:r>
              <a:rPr lang="en-IN" sz="3200" dirty="0"/>
              <a:t>Autonomous Street Light</a:t>
            </a:r>
          </a:p>
        </p:txBody>
      </p:sp>
    </p:spTree>
    <p:extLst>
      <p:ext uri="{BB962C8B-B14F-4D97-AF65-F5344CB8AC3E}">
        <p14:creationId xmlns:p14="http://schemas.microsoft.com/office/powerpoint/2010/main" val="137464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4A86C-B2BE-41B3-B7BF-9D0E6C36E16D}"/>
              </a:ext>
            </a:extLst>
          </p:cNvPr>
          <p:cNvSpPr txBox="1"/>
          <p:nvPr/>
        </p:nvSpPr>
        <p:spPr>
          <a:xfrm>
            <a:off x="2540493" y="2828835"/>
            <a:ext cx="7111014" cy="1200329"/>
          </a:xfrm>
          <a:prstGeom prst="rect">
            <a:avLst/>
          </a:prstGeom>
          <a:noFill/>
        </p:spPr>
        <p:txBody>
          <a:bodyPr wrap="square" rtlCol="0">
            <a:spAutoFit/>
          </a:bodyPr>
          <a:lstStyle/>
          <a:p>
            <a:pPr algn="ctr"/>
            <a:r>
              <a:rPr lang="en-IN" sz="7200" dirty="0">
                <a:solidFill>
                  <a:schemeClr val="accent4">
                    <a:lumMod val="75000"/>
                  </a:schemeClr>
                </a:solidFill>
              </a:rPr>
              <a:t>THANK YOU</a:t>
            </a:r>
          </a:p>
        </p:txBody>
      </p:sp>
    </p:spTree>
    <p:extLst>
      <p:ext uri="{BB962C8B-B14F-4D97-AF65-F5344CB8AC3E}">
        <p14:creationId xmlns:p14="http://schemas.microsoft.com/office/powerpoint/2010/main" val="110683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4F5BF-C56A-4CD3-89EA-3CC16D82CB6A}"/>
              </a:ext>
            </a:extLst>
          </p:cNvPr>
          <p:cNvSpPr txBox="1"/>
          <p:nvPr/>
        </p:nvSpPr>
        <p:spPr>
          <a:xfrm>
            <a:off x="1635967" y="1212980"/>
            <a:ext cx="8920066" cy="3785652"/>
          </a:xfrm>
          <a:prstGeom prst="rect">
            <a:avLst/>
          </a:prstGeom>
          <a:noFill/>
        </p:spPr>
        <p:txBody>
          <a:bodyPr wrap="square" rtlCol="0">
            <a:spAutoFit/>
          </a:bodyPr>
          <a:lstStyle/>
          <a:p>
            <a:r>
              <a:rPr lang="en-US" sz="3600" dirty="0">
                <a:solidFill>
                  <a:schemeClr val="bg1">
                    <a:lumMod val="85000"/>
                    <a:lumOff val="15000"/>
                  </a:schemeClr>
                </a:solidFill>
              </a:rPr>
              <a:t>Idea and Approach:</a:t>
            </a:r>
          </a:p>
          <a:p>
            <a:endParaRPr lang="en-US" sz="3600" dirty="0">
              <a:solidFill>
                <a:schemeClr val="bg1">
                  <a:lumMod val="85000"/>
                  <a:lumOff val="15000"/>
                </a:schemeClr>
              </a:solidFill>
            </a:endParaRPr>
          </a:p>
          <a:p>
            <a:r>
              <a:rPr lang="en-US" sz="2400" dirty="0">
                <a:solidFill>
                  <a:srgbClr val="FFFF00"/>
                </a:solidFill>
              </a:rPr>
              <a:t>In a country with extensive road systems like India, street lights are a major part of this system but many roads in India are free of cars/bikes at night and even then the street lights remain switched on which is a major waste of electricity and some street lights are so poorly maintained that they stay on even in the day. To counter this problem we can use autonomous street light which work when it senses the day night cycle and senses when a car moves in front of it.</a:t>
            </a:r>
          </a:p>
        </p:txBody>
      </p:sp>
    </p:spTree>
    <p:extLst>
      <p:ext uri="{BB962C8B-B14F-4D97-AF65-F5344CB8AC3E}">
        <p14:creationId xmlns:p14="http://schemas.microsoft.com/office/powerpoint/2010/main" val="197871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E5901-D5D6-42BB-B04A-F15A9C1B1E63}"/>
              </a:ext>
            </a:extLst>
          </p:cNvPr>
          <p:cNvSpPr txBox="1"/>
          <p:nvPr/>
        </p:nvSpPr>
        <p:spPr>
          <a:xfrm>
            <a:off x="1645297" y="1459230"/>
            <a:ext cx="8901405" cy="3570208"/>
          </a:xfrm>
          <a:prstGeom prst="rect">
            <a:avLst/>
          </a:prstGeom>
          <a:noFill/>
        </p:spPr>
        <p:txBody>
          <a:bodyPr wrap="square" rtlCol="0">
            <a:spAutoFit/>
          </a:bodyPr>
          <a:lstStyle/>
          <a:p>
            <a:r>
              <a:rPr lang="en-US" sz="4000" b="1" dirty="0">
                <a:solidFill>
                  <a:schemeClr val="bg2"/>
                </a:solidFill>
              </a:rPr>
              <a:t>Components required:-</a:t>
            </a:r>
          </a:p>
          <a:p>
            <a:endParaRPr lang="en-US" dirty="0"/>
          </a:p>
          <a:p>
            <a:pPr marL="457200" indent="-457200">
              <a:buAutoNum type="arabicPeriod"/>
            </a:pPr>
            <a:r>
              <a:rPr lang="en-US" sz="2400" i="1" dirty="0">
                <a:solidFill>
                  <a:srgbClr val="FFFF00"/>
                </a:solidFill>
              </a:rPr>
              <a:t>Arduino Uno-1</a:t>
            </a:r>
          </a:p>
          <a:p>
            <a:pPr marL="457200" indent="-457200">
              <a:buAutoNum type="arabicPeriod"/>
            </a:pPr>
            <a:r>
              <a:rPr lang="en-US" sz="2400" i="1" dirty="0">
                <a:solidFill>
                  <a:srgbClr val="FFFF00"/>
                </a:solidFill>
              </a:rPr>
              <a:t>Breadboard-1</a:t>
            </a:r>
          </a:p>
          <a:p>
            <a:pPr marL="457200" indent="-457200">
              <a:buAutoNum type="arabicPeriod"/>
            </a:pPr>
            <a:r>
              <a:rPr lang="en-US" sz="2400" i="1" dirty="0">
                <a:solidFill>
                  <a:srgbClr val="FFFF00"/>
                </a:solidFill>
              </a:rPr>
              <a:t>Ultrasonic Sensor-1</a:t>
            </a:r>
          </a:p>
          <a:p>
            <a:pPr marL="457200" indent="-457200">
              <a:buAutoNum type="arabicPeriod"/>
            </a:pPr>
            <a:r>
              <a:rPr lang="en-US" sz="2400" i="1" dirty="0">
                <a:solidFill>
                  <a:srgbClr val="FFFF00"/>
                </a:solidFill>
              </a:rPr>
              <a:t>LDR resistor-1</a:t>
            </a:r>
          </a:p>
          <a:p>
            <a:pPr marL="457200" indent="-457200">
              <a:buAutoNum type="arabicPeriod"/>
            </a:pPr>
            <a:r>
              <a:rPr lang="en-US" sz="2400" i="1" dirty="0">
                <a:solidFill>
                  <a:srgbClr val="FFFF00"/>
                </a:solidFill>
              </a:rPr>
              <a:t>Resistor(220 ohm)-1</a:t>
            </a:r>
          </a:p>
          <a:p>
            <a:pPr marL="457200" indent="-457200">
              <a:buAutoNum type="arabicPeriod"/>
            </a:pPr>
            <a:r>
              <a:rPr lang="en-US" sz="2400" i="1" dirty="0">
                <a:solidFill>
                  <a:srgbClr val="FFFF00"/>
                </a:solidFill>
              </a:rPr>
              <a:t>Resistor(1kohm)-1</a:t>
            </a:r>
          </a:p>
          <a:p>
            <a:pPr marL="457200" indent="-457200">
              <a:buAutoNum type="arabicPeriod"/>
            </a:pPr>
            <a:r>
              <a:rPr lang="en-US" sz="2400" i="1" dirty="0">
                <a:solidFill>
                  <a:srgbClr val="FFFF00"/>
                </a:solidFill>
              </a:rPr>
              <a:t>LED Yellow-1</a:t>
            </a:r>
          </a:p>
        </p:txBody>
      </p:sp>
    </p:spTree>
    <p:extLst>
      <p:ext uri="{BB962C8B-B14F-4D97-AF65-F5344CB8AC3E}">
        <p14:creationId xmlns:p14="http://schemas.microsoft.com/office/powerpoint/2010/main" val="335645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5381B-E66E-443C-BE74-88A4613390D0}"/>
              </a:ext>
            </a:extLst>
          </p:cNvPr>
          <p:cNvSpPr txBox="1"/>
          <p:nvPr/>
        </p:nvSpPr>
        <p:spPr>
          <a:xfrm>
            <a:off x="1651247" y="284085"/>
            <a:ext cx="8842159" cy="646331"/>
          </a:xfrm>
          <a:prstGeom prst="rect">
            <a:avLst/>
          </a:prstGeom>
          <a:noFill/>
        </p:spPr>
        <p:txBody>
          <a:bodyPr wrap="square" rtlCol="0">
            <a:spAutoFit/>
          </a:bodyPr>
          <a:lstStyle/>
          <a:p>
            <a:pPr algn="ctr"/>
            <a:r>
              <a:rPr lang="en-IN" sz="3600" dirty="0"/>
              <a:t>BREADBOARD VIEW of CIRCUIT</a:t>
            </a:r>
          </a:p>
        </p:txBody>
      </p:sp>
      <p:pic>
        <p:nvPicPr>
          <p:cNvPr id="6" name="Picture 5">
            <a:extLst>
              <a:ext uri="{FF2B5EF4-FFF2-40B4-BE49-F238E27FC236}">
                <a16:creationId xmlns:a16="http://schemas.microsoft.com/office/drawing/2014/main" id="{F73D2A16-C688-4652-A14D-0FC217B0D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555" y="930416"/>
            <a:ext cx="8425567" cy="5592572"/>
          </a:xfrm>
          <a:prstGeom prst="rect">
            <a:avLst/>
          </a:prstGeom>
        </p:spPr>
      </p:pic>
    </p:spTree>
    <p:extLst>
      <p:ext uri="{BB962C8B-B14F-4D97-AF65-F5344CB8AC3E}">
        <p14:creationId xmlns:p14="http://schemas.microsoft.com/office/powerpoint/2010/main" val="63881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82910B-EDF7-406E-B54A-F05CD1E1868D}"/>
              </a:ext>
            </a:extLst>
          </p:cNvPr>
          <p:cNvSpPr txBox="1"/>
          <p:nvPr/>
        </p:nvSpPr>
        <p:spPr>
          <a:xfrm>
            <a:off x="1722268" y="159798"/>
            <a:ext cx="9046346" cy="584775"/>
          </a:xfrm>
          <a:prstGeom prst="rect">
            <a:avLst/>
          </a:prstGeom>
          <a:noFill/>
        </p:spPr>
        <p:txBody>
          <a:bodyPr wrap="square" rtlCol="0">
            <a:spAutoFit/>
          </a:bodyPr>
          <a:lstStyle/>
          <a:p>
            <a:pPr algn="ctr"/>
            <a:r>
              <a:rPr lang="en-IN" sz="3200" dirty="0"/>
              <a:t>SCHEMATIC VIEW of CIRCUIT</a:t>
            </a:r>
          </a:p>
        </p:txBody>
      </p:sp>
      <p:pic>
        <p:nvPicPr>
          <p:cNvPr id="4" name="Picture 3">
            <a:extLst>
              <a:ext uri="{FF2B5EF4-FFF2-40B4-BE49-F238E27FC236}">
                <a16:creationId xmlns:a16="http://schemas.microsoft.com/office/drawing/2014/main" id="{6E20A51D-5651-4339-A475-F146C15D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415" y="818491"/>
            <a:ext cx="9579170" cy="5806943"/>
          </a:xfrm>
          <a:prstGeom prst="rect">
            <a:avLst/>
          </a:prstGeom>
        </p:spPr>
      </p:pic>
    </p:spTree>
    <p:extLst>
      <p:ext uri="{BB962C8B-B14F-4D97-AF65-F5344CB8AC3E}">
        <p14:creationId xmlns:p14="http://schemas.microsoft.com/office/powerpoint/2010/main" val="348001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206B6-C6EA-4994-8BAE-EA637B955017}"/>
              </a:ext>
            </a:extLst>
          </p:cNvPr>
          <p:cNvSpPr txBox="1"/>
          <p:nvPr/>
        </p:nvSpPr>
        <p:spPr>
          <a:xfrm>
            <a:off x="1464816" y="248575"/>
            <a:ext cx="9783192" cy="6093976"/>
          </a:xfrm>
          <a:prstGeom prst="rect">
            <a:avLst/>
          </a:prstGeom>
          <a:noFill/>
        </p:spPr>
        <p:txBody>
          <a:bodyPr wrap="square" rtlCol="0">
            <a:spAutoFit/>
          </a:bodyPr>
          <a:lstStyle/>
          <a:p>
            <a:r>
              <a:rPr lang="en-US" sz="4800" dirty="0">
                <a:solidFill>
                  <a:schemeClr val="bg1">
                    <a:lumMod val="95000"/>
                    <a:lumOff val="5000"/>
                  </a:schemeClr>
                </a:solidFill>
              </a:rPr>
              <a:t>Code:-</a:t>
            </a:r>
          </a:p>
          <a:p>
            <a:r>
              <a:rPr lang="en-US" dirty="0">
                <a:solidFill>
                  <a:srgbClr val="FFFF00"/>
                </a:solidFill>
              </a:rPr>
              <a:t>const int </a:t>
            </a:r>
            <a:r>
              <a:rPr lang="en-US" dirty="0" err="1">
                <a:solidFill>
                  <a:srgbClr val="FFFF00"/>
                </a:solidFill>
              </a:rPr>
              <a:t>ledPin</a:t>
            </a:r>
            <a:r>
              <a:rPr lang="en-US" dirty="0">
                <a:solidFill>
                  <a:srgbClr val="FFFF00"/>
                </a:solidFill>
              </a:rPr>
              <a:t> = 13;</a:t>
            </a:r>
          </a:p>
          <a:p>
            <a:endParaRPr lang="en-US" dirty="0">
              <a:solidFill>
                <a:srgbClr val="FFFF00"/>
              </a:solidFill>
            </a:endParaRPr>
          </a:p>
          <a:p>
            <a:r>
              <a:rPr lang="en-US" dirty="0">
                <a:solidFill>
                  <a:srgbClr val="FFFF00"/>
                </a:solidFill>
              </a:rPr>
              <a:t>const int </a:t>
            </a:r>
            <a:r>
              <a:rPr lang="en-US" dirty="0" err="1">
                <a:solidFill>
                  <a:srgbClr val="FFFF00"/>
                </a:solidFill>
              </a:rPr>
              <a:t>ldrPin</a:t>
            </a:r>
            <a:r>
              <a:rPr lang="en-US" dirty="0">
                <a:solidFill>
                  <a:srgbClr val="FFFF00"/>
                </a:solidFill>
              </a:rPr>
              <a:t> = A0;</a:t>
            </a:r>
          </a:p>
          <a:p>
            <a:r>
              <a:rPr lang="en-US" dirty="0">
                <a:solidFill>
                  <a:srgbClr val="FFFF00"/>
                </a:solidFill>
              </a:rPr>
              <a:t>#define </a:t>
            </a:r>
            <a:r>
              <a:rPr lang="en-US" dirty="0" err="1">
                <a:solidFill>
                  <a:srgbClr val="FFFF00"/>
                </a:solidFill>
              </a:rPr>
              <a:t>echoPin</a:t>
            </a:r>
            <a:r>
              <a:rPr lang="en-US" dirty="0">
                <a:solidFill>
                  <a:srgbClr val="FFFF00"/>
                </a:solidFill>
              </a:rPr>
              <a:t> 2</a:t>
            </a:r>
          </a:p>
          <a:p>
            <a:r>
              <a:rPr lang="en-US" dirty="0">
                <a:solidFill>
                  <a:srgbClr val="FFFF00"/>
                </a:solidFill>
              </a:rPr>
              <a:t>#define </a:t>
            </a:r>
            <a:r>
              <a:rPr lang="en-US" dirty="0" err="1">
                <a:solidFill>
                  <a:srgbClr val="FFFF00"/>
                </a:solidFill>
              </a:rPr>
              <a:t>trigPin</a:t>
            </a:r>
            <a:r>
              <a:rPr lang="en-US" dirty="0">
                <a:solidFill>
                  <a:srgbClr val="FFFF00"/>
                </a:solidFill>
              </a:rPr>
              <a:t> 3</a:t>
            </a:r>
          </a:p>
          <a:p>
            <a:r>
              <a:rPr lang="en-US" dirty="0">
                <a:solidFill>
                  <a:srgbClr val="FFFF00"/>
                </a:solidFill>
              </a:rPr>
              <a:t>long duration;</a:t>
            </a:r>
          </a:p>
          <a:p>
            <a:r>
              <a:rPr lang="en-US" dirty="0">
                <a:solidFill>
                  <a:srgbClr val="FFFF00"/>
                </a:solidFill>
              </a:rPr>
              <a:t>int distance;</a:t>
            </a:r>
          </a:p>
          <a:p>
            <a:endParaRPr lang="en-US" dirty="0">
              <a:solidFill>
                <a:srgbClr val="FFFF00"/>
              </a:solidFill>
            </a:endParaRPr>
          </a:p>
          <a:p>
            <a:r>
              <a:rPr lang="en-US" dirty="0">
                <a:solidFill>
                  <a:srgbClr val="FFFF00"/>
                </a:solidFill>
              </a:rPr>
              <a:t>void setup() {</a:t>
            </a:r>
          </a:p>
          <a:p>
            <a:r>
              <a:rPr lang="en-US" dirty="0">
                <a:solidFill>
                  <a:srgbClr val="FFFF00"/>
                </a:solidFill>
              </a:rPr>
              <a:t>  </a:t>
            </a:r>
            <a:r>
              <a:rPr lang="en-US" dirty="0" err="1">
                <a:solidFill>
                  <a:srgbClr val="FFFF00"/>
                </a:solidFill>
              </a:rPr>
              <a:t>Serial.begin</a:t>
            </a:r>
            <a:r>
              <a:rPr lang="en-US" dirty="0">
                <a:solidFill>
                  <a:srgbClr val="FFFF00"/>
                </a:solidFill>
              </a:rPr>
              <a:t>(9600);</a:t>
            </a:r>
          </a:p>
          <a:p>
            <a:r>
              <a:rPr lang="en-US" dirty="0">
                <a:solidFill>
                  <a:srgbClr val="FFFF00"/>
                </a:solidFill>
              </a:rPr>
              <a:t>  </a:t>
            </a:r>
            <a:r>
              <a:rPr lang="en-US" dirty="0" err="1">
                <a:solidFill>
                  <a:srgbClr val="FFFF00"/>
                </a:solidFill>
              </a:rPr>
              <a:t>pinMode</a:t>
            </a:r>
            <a:r>
              <a:rPr lang="en-US" dirty="0">
                <a:solidFill>
                  <a:srgbClr val="FFFF00"/>
                </a:solidFill>
              </a:rPr>
              <a:t>(</a:t>
            </a:r>
            <a:r>
              <a:rPr lang="en-US" dirty="0" err="1">
                <a:solidFill>
                  <a:srgbClr val="FFFF00"/>
                </a:solidFill>
              </a:rPr>
              <a:t>trigPin,OUTPUT</a:t>
            </a:r>
            <a:r>
              <a:rPr lang="en-US" dirty="0">
                <a:solidFill>
                  <a:srgbClr val="FFFF00"/>
                </a:solidFill>
              </a:rPr>
              <a:t>);</a:t>
            </a:r>
          </a:p>
          <a:p>
            <a:r>
              <a:rPr lang="en-US" dirty="0">
                <a:solidFill>
                  <a:srgbClr val="FFFF00"/>
                </a:solidFill>
              </a:rPr>
              <a:t>  </a:t>
            </a:r>
            <a:r>
              <a:rPr lang="en-US" dirty="0" err="1">
                <a:solidFill>
                  <a:srgbClr val="FFFF00"/>
                </a:solidFill>
              </a:rPr>
              <a:t>pinMode</a:t>
            </a:r>
            <a:r>
              <a:rPr lang="en-US" dirty="0">
                <a:solidFill>
                  <a:srgbClr val="FFFF00"/>
                </a:solidFill>
              </a:rPr>
              <a:t>(</a:t>
            </a:r>
            <a:r>
              <a:rPr lang="en-US" dirty="0" err="1">
                <a:solidFill>
                  <a:srgbClr val="FFFF00"/>
                </a:solidFill>
              </a:rPr>
              <a:t>echoPin,INPUT</a:t>
            </a:r>
            <a:r>
              <a:rPr lang="en-US" dirty="0">
                <a:solidFill>
                  <a:srgbClr val="FFFF00"/>
                </a:solidFill>
              </a:rPr>
              <a:t>);</a:t>
            </a:r>
          </a:p>
          <a:p>
            <a:endParaRPr lang="en-US" dirty="0">
              <a:solidFill>
                <a:srgbClr val="FFFF00"/>
              </a:solidFill>
            </a:endParaRPr>
          </a:p>
          <a:p>
            <a:r>
              <a:rPr lang="en-US" dirty="0" err="1">
                <a:solidFill>
                  <a:srgbClr val="FFFF00"/>
                </a:solidFill>
              </a:rPr>
              <a:t>pinMode</a:t>
            </a:r>
            <a:r>
              <a:rPr lang="en-US" dirty="0">
                <a:solidFill>
                  <a:srgbClr val="FFFF00"/>
                </a:solidFill>
              </a:rPr>
              <a:t>(</a:t>
            </a:r>
            <a:r>
              <a:rPr lang="en-US" dirty="0" err="1">
                <a:solidFill>
                  <a:srgbClr val="FFFF00"/>
                </a:solidFill>
              </a:rPr>
              <a:t>ledPin</a:t>
            </a:r>
            <a:r>
              <a:rPr lang="en-US" dirty="0">
                <a:solidFill>
                  <a:srgbClr val="FFFF00"/>
                </a:solidFill>
              </a:rPr>
              <a:t>, OUTPUT);</a:t>
            </a:r>
          </a:p>
          <a:p>
            <a:endParaRPr lang="en-US" dirty="0">
              <a:solidFill>
                <a:srgbClr val="FFFF00"/>
              </a:solidFill>
            </a:endParaRPr>
          </a:p>
          <a:p>
            <a:r>
              <a:rPr lang="en-US" dirty="0" err="1">
                <a:solidFill>
                  <a:srgbClr val="FFFF00"/>
                </a:solidFill>
              </a:rPr>
              <a:t>pinMode</a:t>
            </a:r>
            <a:r>
              <a:rPr lang="en-US" dirty="0">
                <a:solidFill>
                  <a:srgbClr val="FFFF00"/>
                </a:solidFill>
              </a:rPr>
              <a:t>(</a:t>
            </a:r>
            <a:r>
              <a:rPr lang="en-US" dirty="0" err="1">
                <a:solidFill>
                  <a:srgbClr val="FFFF00"/>
                </a:solidFill>
              </a:rPr>
              <a:t>ldrPin</a:t>
            </a:r>
            <a:r>
              <a:rPr lang="en-US" dirty="0">
                <a:solidFill>
                  <a:srgbClr val="FFFF00"/>
                </a:solidFill>
              </a:rPr>
              <a:t>, INPUT);</a:t>
            </a:r>
          </a:p>
          <a:p>
            <a:endParaRPr lang="en-US" dirty="0">
              <a:solidFill>
                <a:srgbClr val="FFFF00"/>
              </a:solidFill>
            </a:endParaRPr>
          </a:p>
          <a:p>
            <a:r>
              <a:rPr lang="en-US" dirty="0">
                <a:solidFill>
                  <a:srgbClr val="FFFF00"/>
                </a:solidFill>
              </a:rPr>
              <a:t>}</a:t>
            </a:r>
          </a:p>
          <a:p>
            <a:pPr algn="r"/>
            <a:r>
              <a:rPr lang="en-US" dirty="0" err="1">
                <a:solidFill>
                  <a:srgbClr val="FFFF00"/>
                </a:solidFill>
              </a:rPr>
              <a:t>Contd</a:t>
            </a:r>
            <a:r>
              <a:rPr lang="en-US" dirty="0">
                <a:solidFill>
                  <a:srgbClr val="FFFF00"/>
                </a:solidFill>
              </a:rPr>
              <a:t>…….</a:t>
            </a:r>
          </a:p>
        </p:txBody>
      </p:sp>
    </p:spTree>
    <p:extLst>
      <p:ext uri="{BB962C8B-B14F-4D97-AF65-F5344CB8AC3E}">
        <p14:creationId xmlns:p14="http://schemas.microsoft.com/office/powerpoint/2010/main" val="24539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AEB6CB-48C2-4C77-B8E4-44D7BCAE12BC}"/>
              </a:ext>
            </a:extLst>
          </p:cNvPr>
          <p:cNvSpPr txBox="1"/>
          <p:nvPr/>
        </p:nvSpPr>
        <p:spPr>
          <a:xfrm>
            <a:off x="1802167" y="346229"/>
            <a:ext cx="9019713" cy="5078313"/>
          </a:xfrm>
          <a:prstGeom prst="rect">
            <a:avLst/>
          </a:prstGeom>
          <a:noFill/>
        </p:spPr>
        <p:txBody>
          <a:bodyPr wrap="square" rtlCol="0">
            <a:spAutoFit/>
          </a:bodyPr>
          <a:lstStyle/>
          <a:p>
            <a:r>
              <a:rPr lang="en-US" dirty="0">
                <a:solidFill>
                  <a:srgbClr val="FFFF00"/>
                </a:solidFill>
              </a:rPr>
              <a:t>void loop() {</a:t>
            </a:r>
          </a:p>
          <a:p>
            <a:endParaRPr lang="en-US" dirty="0">
              <a:solidFill>
                <a:srgbClr val="FFFF00"/>
              </a:solidFill>
            </a:endParaRPr>
          </a:p>
          <a:p>
            <a:r>
              <a:rPr lang="en-US" dirty="0">
                <a:solidFill>
                  <a:srgbClr val="FFFF00"/>
                </a:solidFill>
              </a:rPr>
              <a:t>int </a:t>
            </a:r>
            <a:r>
              <a:rPr lang="en-US" dirty="0" err="1">
                <a:solidFill>
                  <a:srgbClr val="FFFF00"/>
                </a:solidFill>
              </a:rPr>
              <a:t>ldrStatus</a:t>
            </a:r>
            <a:r>
              <a:rPr lang="en-US" dirty="0">
                <a:solidFill>
                  <a:srgbClr val="FFFF00"/>
                </a:solidFill>
              </a:rPr>
              <a:t> = </a:t>
            </a:r>
            <a:r>
              <a:rPr lang="en-US" dirty="0" err="1">
                <a:solidFill>
                  <a:srgbClr val="FFFF00"/>
                </a:solidFill>
              </a:rPr>
              <a:t>analogRead</a:t>
            </a:r>
            <a:r>
              <a:rPr lang="en-US" dirty="0">
                <a:solidFill>
                  <a:srgbClr val="FFFF00"/>
                </a:solidFill>
              </a:rPr>
              <a:t>(</a:t>
            </a:r>
            <a:r>
              <a:rPr lang="en-US" dirty="0" err="1">
                <a:solidFill>
                  <a:srgbClr val="FFFF00"/>
                </a:solidFill>
              </a:rPr>
              <a:t>ldrPin</a:t>
            </a:r>
            <a:r>
              <a:rPr lang="en-US" dirty="0">
                <a:solidFill>
                  <a:srgbClr val="FFFF00"/>
                </a:solidFill>
              </a:rPr>
              <a:t>);</a:t>
            </a:r>
          </a:p>
          <a:p>
            <a:endParaRPr lang="en-US" dirty="0">
              <a:solidFill>
                <a:srgbClr val="FFFF00"/>
              </a:solidFill>
            </a:endParaRPr>
          </a:p>
          <a:p>
            <a:r>
              <a:rPr lang="en-US" dirty="0">
                <a:solidFill>
                  <a:srgbClr val="FFFF00"/>
                </a:solidFill>
              </a:rPr>
              <a:t>if (</a:t>
            </a:r>
            <a:r>
              <a:rPr lang="en-US" dirty="0" err="1">
                <a:solidFill>
                  <a:srgbClr val="FFFF00"/>
                </a:solidFill>
              </a:rPr>
              <a:t>ldrStatus</a:t>
            </a:r>
            <a:r>
              <a:rPr lang="en-US" dirty="0">
                <a:solidFill>
                  <a:srgbClr val="FFFF00"/>
                </a:solidFill>
              </a:rPr>
              <a:t> &lt;= 100) {</a:t>
            </a:r>
          </a:p>
          <a:p>
            <a:r>
              <a:rPr lang="en-US" dirty="0">
                <a:solidFill>
                  <a:srgbClr val="FFFF00"/>
                </a:solidFill>
              </a:rPr>
              <a:t>  </a:t>
            </a:r>
            <a:r>
              <a:rPr lang="en-US" dirty="0" err="1">
                <a:solidFill>
                  <a:srgbClr val="FFFF00"/>
                </a:solidFill>
              </a:rPr>
              <a:t>digitalWrite</a:t>
            </a:r>
            <a:r>
              <a:rPr lang="en-US" dirty="0">
                <a:solidFill>
                  <a:srgbClr val="FFFF00"/>
                </a:solidFill>
              </a:rPr>
              <a:t>(</a:t>
            </a:r>
            <a:r>
              <a:rPr lang="en-US" dirty="0" err="1">
                <a:solidFill>
                  <a:srgbClr val="FFFF00"/>
                </a:solidFill>
              </a:rPr>
              <a:t>trigPin,LOW</a:t>
            </a:r>
            <a:r>
              <a:rPr lang="en-US" dirty="0">
                <a:solidFill>
                  <a:srgbClr val="FFFF00"/>
                </a:solidFill>
              </a:rPr>
              <a:t>);</a:t>
            </a:r>
          </a:p>
          <a:p>
            <a:r>
              <a:rPr lang="en-US" dirty="0">
                <a:solidFill>
                  <a:srgbClr val="FFFF00"/>
                </a:solidFill>
              </a:rPr>
              <a:t>  </a:t>
            </a:r>
            <a:r>
              <a:rPr lang="en-US" dirty="0" err="1">
                <a:solidFill>
                  <a:srgbClr val="FFFF00"/>
                </a:solidFill>
              </a:rPr>
              <a:t>delayMicroseconds</a:t>
            </a:r>
            <a:r>
              <a:rPr lang="en-US" dirty="0">
                <a:solidFill>
                  <a:srgbClr val="FFFF00"/>
                </a:solidFill>
              </a:rPr>
              <a:t>(2);</a:t>
            </a:r>
          </a:p>
          <a:p>
            <a:r>
              <a:rPr lang="en-US" dirty="0">
                <a:solidFill>
                  <a:srgbClr val="FFFF00"/>
                </a:solidFill>
              </a:rPr>
              <a:t>  </a:t>
            </a:r>
            <a:r>
              <a:rPr lang="en-US" dirty="0" err="1">
                <a:solidFill>
                  <a:srgbClr val="FFFF00"/>
                </a:solidFill>
              </a:rPr>
              <a:t>digitalWrite</a:t>
            </a:r>
            <a:r>
              <a:rPr lang="en-US" dirty="0">
                <a:solidFill>
                  <a:srgbClr val="FFFF00"/>
                </a:solidFill>
              </a:rPr>
              <a:t>(</a:t>
            </a:r>
            <a:r>
              <a:rPr lang="en-US" dirty="0" err="1">
                <a:solidFill>
                  <a:srgbClr val="FFFF00"/>
                </a:solidFill>
              </a:rPr>
              <a:t>trigPin,HIGH</a:t>
            </a:r>
            <a:r>
              <a:rPr lang="en-US" dirty="0">
                <a:solidFill>
                  <a:srgbClr val="FFFF00"/>
                </a:solidFill>
              </a:rPr>
              <a:t>);</a:t>
            </a:r>
          </a:p>
          <a:p>
            <a:r>
              <a:rPr lang="en-US" dirty="0">
                <a:solidFill>
                  <a:srgbClr val="FFFF00"/>
                </a:solidFill>
              </a:rPr>
              <a:t>  </a:t>
            </a:r>
            <a:r>
              <a:rPr lang="en-US" dirty="0" err="1">
                <a:solidFill>
                  <a:srgbClr val="FFFF00"/>
                </a:solidFill>
              </a:rPr>
              <a:t>delayMicroseconds</a:t>
            </a:r>
            <a:r>
              <a:rPr lang="en-US" dirty="0">
                <a:solidFill>
                  <a:srgbClr val="FFFF00"/>
                </a:solidFill>
              </a:rPr>
              <a:t>(10);</a:t>
            </a:r>
          </a:p>
          <a:p>
            <a:r>
              <a:rPr lang="en-US" dirty="0">
                <a:solidFill>
                  <a:srgbClr val="FFFF00"/>
                </a:solidFill>
              </a:rPr>
              <a:t>  </a:t>
            </a:r>
            <a:r>
              <a:rPr lang="en-US" dirty="0" err="1">
                <a:solidFill>
                  <a:srgbClr val="FFFF00"/>
                </a:solidFill>
              </a:rPr>
              <a:t>digitalWrite</a:t>
            </a:r>
            <a:r>
              <a:rPr lang="en-US" dirty="0">
                <a:solidFill>
                  <a:srgbClr val="FFFF00"/>
                </a:solidFill>
              </a:rPr>
              <a:t>(</a:t>
            </a:r>
            <a:r>
              <a:rPr lang="en-US" dirty="0" err="1">
                <a:solidFill>
                  <a:srgbClr val="FFFF00"/>
                </a:solidFill>
              </a:rPr>
              <a:t>trigPin,LOW</a:t>
            </a:r>
            <a:r>
              <a:rPr lang="en-US" dirty="0">
                <a:solidFill>
                  <a:srgbClr val="FFFF00"/>
                </a:solidFill>
              </a:rPr>
              <a:t>);</a:t>
            </a:r>
          </a:p>
          <a:p>
            <a:r>
              <a:rPr lang="en-US" dirty="0">
                <a:solidFill>
                  <a:srgbClr val="FFFF00"/>
                </a:solidFill>
              </a:rPr>
              <a:t>  </a:t>
            </a:r>
          </a:p>
          <a:p>
            <a:r>
              <a:rPr lang="en-US" dirty="0">
                <a:solidFill>
                  <a:srgbClr val="FFFF00"/>
                </a:solidFill>
              </a:rPr>
              <a:t> duration=</a:t>
            </a:r>
            <a:r>
              <a:rPr lang="en-US" dirty="0" err="1">
                <a:solidFill>
                  <a:srgbClr val="FFFF00"/>
                </a:solidFill>
              </a:rPr>
              <a:t>pulseIn</a:t>
            </a:r>
            <a:r>
              <a:rPr lang="en-US" dirty="0">
                <a:solidFill>
                  <a:srgbClr val="FFFF00"/>
                </a:solidFill>
              </a:rPr>
              <a:t>(</a:t>
            </a:r>
            <a:r>
              <a:rPr lang="en-US" dirty="0" err="1">
                <a:solidFill>
                  <a:srgbClr val="FFFF00"/>
                </a:solidFill>
              </a:rPr>
              <a:t>echoPin,HIGH</a:t>
            </a:r>
            <a:r>
              <a:rPr lang="en-US" dirty="0">
                <a:solidFill>
                  <a:srgbClr val="FFFF00"/>
                </a:solidFill>
              </a:rPr>
              <a:t>);</a:t>
            </a:r>
          </a:p>
          <a:p>
            <a:r>
              <a:rPr lang="en-US" dirty="0">
                <a:solidFill>
                  <a:srgbClr val="FFFF00"/>
                </a:solidFill>
              </a:rPr>
              <a:t>  distance=(duration*0.034/2);</a:t>
            </a:r>
          </a:p>
          <a:p>
            <a:r>
              <a:rPr lang="en-US" dirty="0">
                <a:solidFill>
                  <a:srgbClr val="FFFF00"/>
                </a:solidFill>
              </a:rPr>
              <a:t>  </a:t>
            </a:r>
            <a:r>
              <a:rPr lang="en-US" dirty="0" err="1">
                <a:solidFill>
                  <a:srgbClr val="FFFF00"/>
                </a:solidFill>
              </a:rPr>
              <a:t>Serial.print</a:t>
            </a:r>
            <a:r>
              <a:rPr lang="en-US" dirty="0">
                <a:solidFill>
                  <a:srgbClr val="FFFF00"/>
                </a:solidFill>
              </a:rPr>
              <a:t>("Distance : ");</a:t>
            </a:r>
          </a:p>
          <a:p>
            <a:r>
              <a:rPr lang="en-US" dirty="0">
                <a:solidFill>
                  <a:srgbClr val="FFFF00"/>
                </a:solidFill>
              </a:rPr>
              <a:t>  </a:t>
            </a:r>
            <a:r>
              <a:rPr lang="en-US" dirty="0" err="1">
                <a:solidFill>
                  <a:srgbClr val="FFFF00"/>
                </a:solidFill>
              </a:rPr>
              <a:t>Serial.print</a:t>
            </a:r>
            <a:r>
              <a:rPr lang="en-US" dirty="0">
                <a:solidFill>
                  <a:srgbClr val="FFFF00"/>
                </a:solidFill>
              </a:rPr>
              <a:t>(distance);</a:t>
            </a:r>
          </a:p>
          <a:p>
            <a:r>
              <a:rPr lang="en-US" dirty="0">
                <a:solidFill>
                  <a:srgbClr val="FFFF00"/>
                </a:solidFill>
              </a:rPr>
              <a:t>  </a:t>
            </a:r>
            <a:r>
              <a:rPr lang="en-US" dirty="0" err="1">
                <a:solidFill>
                  <a:srgbClr val="FFFF00"/>
                </a:solidFill>
              </a:rPr>
              <a:t>Serial.println</a:t>
            </a:r>
            <a:r>
              <a:rPr lang="en-US" dirty="0">
                <a:solidFill>
                  <a:srgbClr val="FFFF00"/>
                </a:solidFill>
              </a:rPr>
              <a:t>(" cm ");</a:t>
            </a:r>
          </a:p>
          <a:p>
            <a:r>
              <a:rPr lang="en-US" dirty="0">
                <a:solidFill>
                  <a:srgbClr val="FFFF00"/>
                </a:solidFill>
              </a:rPr>
              <a:t>  delay(1000);</a:t>
            </a:r>
          </a:p>
          <a:p>
            <a:pPr algn="r"/>
            <a:r>
              <a:rPr lang="en-IN" dirty="0" err="1">
                <a:solidFill>
                  <a:srgbClr val="FFFF00"/>
                </a:solidFill>
              </a:rPr>
              <a:t>Contd</a:t>
            </a:r>
            <a:r>
              <a:rPr lang="en-IN" dirty="0">
                <a:solidFill>
                  <a:srgbClr val="FFFF00"/>
                </a:solidFill>
              </a:rPr>
              <a:t>…….</a:t>
            </a:r>
          </a:p>
        </p:txBody>
      </p:sp>
    </p:spTree>
    <p:extLst>
      <p:ext uri="{BB962C8B-B14F-4D97-AF65-F5344CB8AC3E}">
        <p14:creationId xmlns:p14="http://schemas.microsoft.com/office/powerpoint/2010/main" val="64365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7CA72-FB04-49CB-B0C9-5ADE9FF1F7D5}"/>
              </a:ext>
            </a:extLst>
          </p:cNvPr>
          <p:cNvSpPr txBox="1"/>
          <p:nvPr/>
        </p:nvSpPr>
        <p:spPr>
          <a:xfrm>
            <a:off x="1624614" y="239697"/>
            <a:ext cx="9072978" cy="6463308"/>
          </a:xfrm>
          <a:prstGeom prst="rect">
            <a:avLst/>
          </a:prstGeom>
          <a:noFill/>
        </p:spPr>
        <p:txBody>
          <a:bodyPr wrap="square" rtlCol="0">
            <a:spAutoFit/>
          </a:bodyPr>
          <a:lstStyle/>
          <a:p>
            <a:r>
              <a:rPr lang="en-US" dirty="0">
                <a:solidFill>
                  <a:srgbClr val="FFFF00"/>
                </a:solidFill>
              </a:rPr>
              <a:t>if(distance&lt;=70)</a:t>
            </a:r>
          </a:p>
          <a:p>
            <a:r>
              <a:rPr lang="en-US" dirty="0">
                <a:solidFill>
                  <a:srgbClr val="FFFF00"/>
                </a:solidFill>
              </a:rPr>
              <a:t>{</a:t>
            </a:r>
          </a:p>
          <a:p>
            <a:r>
              <a:rPr lang="en-US" dirty="0" err="1">
                <a:solidFill>
                  <a:srgbClr val="FFFF00"/>
                </a:solidFill>
              </a:rPr>
              <a:t>digitalWrite</a:t>
            </a:r>
            <a:r>
              <a:rPr lang="en-US" dirty="0">
                <a:solidFill>
                  <a:srgbClr val="FFFF00"/>
                </a:solidFill>
              </a:rPr>
              <a:t>(</a:t>
            </a:r>
            <a:r>
              <a:rPr lang="en-US" dirty="0" err="1">
                <a:solidFill>
                  <a:srgbClr val="FFFF00"/>
                </a:solidFill>
              </a:rPr>
              <a:t>ledPin</a:t>
            </a:r>
            <a:r>
              <a:rPr lang="en-US" dirty="0">
                <a:solidFill>
                  <a:srgbClr val="FFFF00"/>
                </a:solidFill>
              </a:rPr>
              <a:t>, HIGH);</a:t>
            </a:r>
          </a:p>
          <a:p>
            <a:endParaRPr lang="en-US" dirty="0">
              <a:solidFill>
                <a:srgbClr val="FFFF00"/>
              </a:solidFill>
            </a:endParaRPr>
          </a:p>
          <a:p>
            <a:r>
              <a:rPr lang="en-US" dirty="0" err="1">
                <a:solidFill>
                  <a:srgbClr val="FFFF00"/>
                </a:solidFill>
              </a:rPr>
              <a:t>Serial.print</a:t>
            </a:r>
            <a:r>
              <a:rPr lang="en-US" dirty="0">
                <a:solidFill>
                  <a:srgbClr val="FFFF00"/>
                </a:solidFill>
              </a:rPr>
              <a:t>("Its DARK, Turn on the LED : ");</a:t>
            </a:r>
          </a:p>
          <a:p>
            <a:endParaRPr lang="en-US" dirty="0">
              <a:solidFill>
                <a:srgbClr val="FFFF00"/>
              </a:solidFill>
            </a:endParaRPr>
          </a:p>
          <a:p>
            <a:r>
              <a:rPr lang="en-US" dirty="0" err="1">
                <a:solidFill>
                  <a:srgbClr val="FFFF00"/>
                </a:solidFill>
              </a:rPr>
              <a:t>Serial.println</a:t>
            </a:r>
            <a:r>
              <a:rPr lang="en-US" dirty="0">
                <a:solidFill>
                  <a:srgbClr val="FFFF00"/>
                </a:solidFill>
              </a:rPr>
              <a:t>(</a:t>
            </a:r>
            <a:r>
              <a:rPr lang="en-US" dirty="0" err="1">
                <a:solidFill>
                  <a:srgbClr val="FFFF00"/>
                </a:solidFill>
              </a:rPr>
              <a:t>ldrStatus</a:t>
            </a:r>
            <a:r>
              <a:rPr lang="en-US" dirty="0">
                <a:solidFill>
                  <a:srgbClr val="FFFF00"/>
                </a:solidFill>
              </a:rPr>
              <a:t>);</a:t>
            </a:r>
          </a:p>
          <a:p>
            <a:r>
              <a:rPr lang="en-US" dirty="0" err="1">
                <a:solidFill>
                  <a:srgbClr val="FFFF00"/>
                </a:solidFill>
              </a:rPr>
              <a:t>delayMicroseconds</a:t>
            </a:r>
            <a:r>
              <a:rPr lang="en-US" dirty="0">
                <a:solidFill>
                  <a:srgbClr val="FFFF00"/>
                </a:solidFill>
              </a:rPr>
              <a:t>(10000);</a:t>
            </a:r>
          </a:p>
          <a:p>
            <a:r>
              <a:rPr lang="en-US" dirty="0">
                <a:solidFill>
                  <a:srgbClr val="FFFF00"/>
                </a:solidFill>
              </a:rPr>
              <a:t>}</a:t>
            </a:r>
          </a:p>
          <a:p>
            <a:r>
              <a:rPr lang="en-US" dirty="0">
                <a:solidFill>
                  <a:srgbClr val="FFFF00"/>
                </a:solidFill>
              </a:rPr>
              <a:t>else{</a:t>
            </a:r>
          </a:p>
          <a:p>
            <a:r>
              <a:rPr lang="en-US" dirty="0" err="1">
                <a:solidFill>
                  <a:srgbClr val="FFFF00"/>
                </a:solidFill>
              </a:rPr>
              <a:t>Serial.print</a:t>
            </a:r>
            <a:r>
              <a:rPr lang="en-US" dirty="0">
                <a:solidFill>
                  <a:srgbClr val="FFFF00"/>
                </a:solidFill>
              </a:rPr>
              <a:t>("The car is far away, Turn off the LED : ");</a:t>
            </a:r>
          </a:p>
          <a:p>
            <a:r>
              <a:rPr lang="en-US" dirty="0" err="1">
                <a:solidFill>
                  <a:srgbClr val="FFFF00"/>
                </a:solidFill>
              </a:rPr>
              <a:t>Serial.println</a:t>
            </a:r>
            <a:r>
              <a:rPr lang="en-US" dirty="0">
                <a:solidFill>
                  <a:srgbClr val="FFFF00"/>
                </a:solidFill>
              </a:rPr>
              <a:t>(</a:t>
            </a:r>
            <a:r>
              <a:rPr lang="en-US" dirty="0" err="1">
                <a:solidFill>
                  <a:srgbClr val="FFFF00"/>
                </a:solidFill>
              </a:rPr>
              <a:t>ldrStatus</a:t>
            </a:r>
            <a:r>
              <a:rPr lang="en-US" dirty="0">
                <a:solidFill>
                  <a:srgbClr val="FFFF00"/>
                </a:solidFill>
              </a:rPr>
              <a:t>);</a:t>
            </a:r>
          </a:p>
          <a:p>
            <a:r>
              <a:rPr lang="en-US" dirty="0" err="1">
                <a:solidFill>
                  <a:srgbClr val="FFFF00"/>
                </a:solidFill>
              </a:rPr>
              <a:t>digitalWrite</a:t>
            </a:r>
            <a:r>
              <a:rPr lang="en-US" dirty="0">
                <a:solidFill>
                  <a:srgbClr val="FFFF00"/>
                </a:solidFill>
              </a:rPr>
              <a:t>(</a:t>
            </a:r>
            <a:r>
              <a:rPr lang="en-US" dirty="0" err="1">
                <a:solidFill>
                  <a:srgbClr val="FFFF00"/>
                </a:solidFill>
              </a:rPr>
              <a:t>ledPin</a:t>
            </a:r>
            <a:r>
              <a:rPr lang="en-US" dirty="0">
                <a:solidFill>
                  <a:srgbClr val="FFFF00"/>
                </a:solidFill>
              </a:rPr>
              <a:t>, LOW);</a:t>
            </a:r>
          </a:p>
          <a:p>
            <a:r>
              <a:rPr lang="en-US" dirty="0">
                <a:solidFill>
                  <a:srgbClr val="FFFF00"/>
                </a:solidFill>
              </a:rPr>
              <a:t>}</a:t>
            </a:r>
          </a:p>
          <a:p>
            <a:r>
              <a:rPr lang="en-US" dirty="0">
                <a:solidFill>
                  <a:srgbClr val="FFFF00"/>
                </a:solidFill>
              </a:rPr>
              <a:t>}</a:t>
            </a:r>
          </a:p>
          <a:p>
            <a:r>
              <a:rPr lang="en-US" dirty="0">
                <a:solidFill>
                  <a:srgbClr val="FFFF00"/>
                </a:solidFill>
              </a:rPr>
              <a:t>else {</a:t>
            </a:r>
          </a:p>
          <a:p>
            <a:r>
              <a:rPr lang="en-US" dirty="0" err="1">
                <a:solidFill>
                  <a:srgbClr val="FFFF00"/>
                </a:solidFill>
              </a:rPr>
              <a:t>digitalWrite</a:t>
            </a:r>
            <a:r>
              <a:rPr lang="en-US" dirty="0">
                <a:solidFill>
                  <a:srgbClr val="FFFF00"/>
                </a:solidFill>
              </a:rPr>
              <a:t>(</a:t>
            </a:r>
            <a:r>
              <a:rPr lang="en-US" dirty="0" err="1">
                <a:solidFill>
                  <a:srgbClr val="FFFF00"/>
                </a:solidFill>
              </a:rPr>
              <a:t>ledPin</a:t>
            </a:r>
            <a:r>
              <a:rPr lang="en-US" dirty="0">
                <a:solidFill>
                  <a:srgbClr val="FFFF00"/>
                </a:solidFill>
              </a:rPr>
              <a:t>, LOW);</a:t>
            </a:r>
          </a:p>
          <a:p>
            <a:r>
              <a:rPr lang="en-US" dirty="0" err="1">
                <a:solidFill>
                  <a:srgbClr val="FFFF00"/>
                </a:solidFill>
              </a:rPr>
              <a:t>Serial.print</a:t>
            </a:r>
            <a:r>
              <a:rPr lang="en-US" dirty="0">
                <a:solidFill>
                  <a:srgbClr val="FFFF00"/>
                </a:solidFill>
              </a:rPr>
              <a:t>("Its BRIGHT, Turn off the LED : ");</a:t>
            </a:r>
          </a:p>
          <a:p>
            <a:r>
              <a:rPr lang="en-US" dirty="0" err="1">
                <a:solidFill>
                  <a:srgbClr val="FFFF00"/>
                </a:solidFill>
              </a:rPr>
              <a:t>Serial.println</a:t>
            </a:r>
            <a:r>
              <a:rPr lang="en-US" dirty="0">
                <a:solidFill>
                  <a:srgbClr val="FFFF00"/>
                </a:solidFill>
              </a:rPr>
              <a:t>(</a:t>
            </a:r>
            <a:r>
              <a:rPr lang="en-US" dirty="0" err="1">
                <a:solidFill>
                  <a:srgbClr val="FFFF00"/>
                </a:solidFill>
              </a:rPr>
              <a:t>ldrStatus</a:t>
            </a:r>
            <a:r>
              <a:rPr lang="en-US" dirty="0">
                <a:solidFill>
                  <a:srgbClr val="FFFF00"/>
                </a:solidFill>
              </a:rPr>
              <a:t>);</a:t>
            </a:r>
          </a:p>
          <a:p>
            <a:r>
              <a:rPr lang="en-US" dirty="0" err="1">
                <a:solidFill>
                  <a:srgbClr val="FFFF00"/>
                </a:solidFill>
              </a:rPr>
              <a:t>delayMicroseconds</a:t>
            </a:r>
            <a:r>
              <a:rPr lang="en-US" dirty="0">
                <a:solidFill>
                  <a:srgbClr val="FFFF00"/>
                </a:solidFill>
              </a:rPr>
              <a:t>(10000);</a:t>
            </a:r>
          </a:p>
          <a:p>
            <a:r>
              <a:rPr lang="en-US" dirty="0">
                <a:solidFill>
                  <a:srgbClr val="FFFF00"/>
                </a:solidFill>
              </a:rPr>
              <a:t>}</a:t>
            </a:r>
          </a:p>
          <a:p>
            <a:r>
              <a:rPr lang="en-US" dirty="0">
                <a:solidFill>
                  <a:srgbClr val="FFFF00"/>
                </a:solidFill>
              </a:rPr>
              <a:t>}</a:t>
            </a:r>
          </a:p>
          <a:p>
            <a:endParaRPr lang="en-IN" dirty="0"/>
          </a:p>
        </p:txBody>
      </p:sp>
    </p:spTree>
    <p:extLst>
      <p:ext uri="{BB962C8B-B14F-4D97-AF65-F5344CB8AC3E}">
        <p14:creationId xmlns:p14="http://schemas.microsoft.com/office/powerpoint/2010/main" val="102485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EE68F-C46D-46A7-9F71-15E9FCA97E5A}"/>
              </a:ext>
            </a:extLst>
          </p:cNvPr>
          <p:cNvSpPr txBox="1"/>
          <p:nvPr/>
        </p:nvSpPr>
        <p:spPr>
          <a:xfrm>
            <a:off x="1364202" y="230819"/>
            <a:ext cx="9463596" cy="6063198"/>
          </a:xfrm>
          <a:prstGeom prst="rect">
            <a:avLst/>
          </a:prstGeom>
          <a:noFill/>
        </p:spPr>
        <p:txBody>
          <a:bodyPr wrap="square" rtlCol="0">
            <a:spAutoFit/>
          </a:bodyPr>
          <a:lstStyle/>
          <a:p>
            <a:r>
              <a:rPr lang="en-IN" sz="2400" dirty="0">
                <a:solidFill>
                  <a:schemeClr val="bg2">
                    <a:lumMod val="50000"/>
                  </a:schemeClr>
                </a:solidFill>
              </a:rPr>
              <a:t>TAKEAWAY and RESOURCES:-</a:t>
            </a:r>
          </a:p>
          <a:p>
            <a:endParaRPr lang="en-IN" sz="2400" dirty="0"/>
          </a:p>
          <a:p>
            <a:r>
              <a:rPr lang="en-IN" sz="2000" dirty="0"/>
              <a:t>This task has made me learn countless new things such as sensors, Circuits, Arduino boards, Pseudo code writing, etc,. When an automated street light is put </a:t>
            </a:r>
            <a:r>
              <a:rPr lang="en-IN" sz="2000" dirty="0" err="1"/>
              <a:t>infront</a:t>
            </a:r>
            <a:r>
              <a:rPr lang="en-IN" sz="2000" dirty="0"/>
              <a:t> of us the first thing that comes to mind is a street light that switches on its own during night time without someone pushing the button but that isn’t an efficient way of power utilisation as some roads are rarely used on nights so the street lights there are not used at all that is a waste of power consumption and it can be minimised by using a sensory module that detects a car passing by to switch on the street light and once the car passes by the street itself switches off, this way even if the road is barely used keeping street lights there is viable as energy consumption there is less</a:t>
            </a:r>
          </a:p>
          <a:p>
            <a:endParaRPr lang="en-IN" sz="2000" dirty="0"/>
          </a:p>
          <a:p>
            <a:r>
              <a:rPr lang="en-IN" sz="2000" dirty="0"/>
              <a:t>Software used for circuit making:- Fritzing</a:t>
            </a:r>
          </a:p>
          <a:p>
            <a:r>
              <a:rPr lang="en-IN" sz="2000" dirty="0"/>
              <a:t>Websites used for references:-</a:t>
            </a:r>
          </a:p>
          <a:p>
            <a:r>
              <a:rPr lang="en-IN" sz="2000" dirty="0">
                <a:hlinkClick r:id="rId2"/>
              </a:rPr>
              <a:t>https://create.arduino.cc/projecthub/tarantula3/using-an-ldr-sensor-with-arduino-807b1c</a:t>
            </a:r>
            <a:endParaRPr lang="en-IN" sz="2000" dirty="0"/>
          </a:p>
          <a:p>
            <a:r>
              <a:rPr lang="en-IN" sz="2000" dirty="0">
                <a:hlinkClick r:id="rId3"/>
              </a:rPr>
              <a:t>https://www.arduino.cc/en/Tutorial/BuiltInExamples/Blink</a:t>
            </a:r>
            <a:endParaRPr lang="en-IN" sz="2000" dirty="0"/>
          </a:p>
          <a:p>
            <a:r>
              <a:rPr lang="en-IN" sz="2000" dirty="0">
                <a:hlinkClick r:id="rId4"/>
              </a:rPr>
              <a:t>https://create.arduino.cc/projecthub/abdularbi17/ultrasonic-sensor-hc-sr04-with-arduino-tutorial-327ff6</a:t>
            </a:r>
            <a:endParaRPr lang="en-IN" sz="2000" dirty="0"/>
          </a:p>
          <a:p>
            <a:endParaRPr lang="en-IN" sz="2000" dirty="0"/>
          </a:p>
        </p:txBody>
      </p:sp>
    </p:spTree>
    <p:extLst>
      <p:ext uri="{BB962C8B-B14F-4D97-AF65-F5344CB8AC3E}">
        <p14:creationId xmlns:p14="http://schemas.microsoft.com/office/powerpoint/2010/main" val="139835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p:cTn id="23"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p:cTn id="31"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 calcmode="lin" valueType="num">
                                      <p:cBhvr>
                                        <p:cTn id="39" dur="1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0" dur="1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41" dur="100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42" dur="10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 calcmode="lin" valueType="num">
                                      <p:cBhvr>
                                        <p:cTn id="47" dur="1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8" dur="1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49" dur="1000" fill="hold"/>
                                        <p:tgtEl>
                                          <p:spTgt spid="2">
                                            <p:txEl>
                                              <p:pRg st="7" end="7"/>
                                            </p:txEl>
                                          </p:spTgt>
                                        </p:tgtEl>
                                        <p:attrNameLst>
                                          <p:attrName>style.rotation</p:attrName>
                                        </p:attrNameLst>
                                      </p:cBhvr>
                                      <p:tavLst>
                                        <p:tav tm="0">
                                          <p:val>
                                            <p:fltVal val="90"/>
                                          </p:val>
                                        </p:tav>
                                        <p:tav tm="100000">
                                          <p:val>
                                            <p:fltVal val="0"/>
                                          </p:val>
                                        </p:tav>
                                      </p:tavLst>
                                    </p:anim>
                                    <p:animEffect transition="in" filter="fade">
                                      <p:cBhvr>
                                        <p:cTn id="50" dur="1000"/>
                                        <p:tgtEl>
                                          <p:spTgt spid="2">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p:cTn id="55" dur="1000" fill="hold"/>
                                        <p:tgtEl>
                                          <p:spTgt spid="2">
                                            <p:txEl>
                                              <p:pRg st="8" end="8"/>
                                            </p:txEl>
                                          </p:spTgt>
                                        </p:tgtEl>
                                        <p:attrNameLst>
                                          <p:attrName>ppt_w</p:attrName>
                                        </p:attrNameLst>
                                      </p:cBhvr>
                                      <p:tavLst>
                                        <p:tav tm="0">
                                          <p:val>
                                            <p:fltVal val="0"/>
                                          </p:val>
                                        </p:tav>
                                        <p:tav tm="100000">
                                          <p:val>
                                            <p:strVal val="#ppt_w"/>
                                          </p:val>
                                        </p:tav>
                                      </p:tavLst>
                                    </p:anim>
                                    <p:anim calcmode="lin" valueType="num">
                                      <p:cBhvr>
                                        <p:cTn id="56" dur="1000" fill="hold"/>
                                        <p:tgtEl>
                                          <p:spTgt spid="2">
                                            <p:txEl>
                                              <p:pRg st="8" end="8"/>
                                            </p:txEl>
                                          </p:spTgt>
                                        </p:tgtEl>
                                        <p:attrNameLst>
                                          <p:attrName>ppt_h</p:attrName>
                                        </p:attrNameLst>
                                      </p:cBhvr>
                                      <p:tavLst>
                                        <p:tav tm="0">
                                          <p:val>
                                            <p:fltVal val="0"/>
                                          </p:val>
                                        </p:tav>
                                        <p:tav tm="100000">
                                          <p:val>
                                            <p:strVal val="#ppt_h"/>
                                          </p:val>
                                        </p:tav>
                                      </p:tavLst>
                                    </p:anim>
                                    <p:anim calcmode="lin" valueType="num">
                                      <p:cBhvr>
                                        <p:cTn id="57" dur="1000" fill="hold"/>
                                        <p:tgtEl>
                                          <p:spTgt spid="2">
                                            <p:txEl>
                                              <p:pRg st="8" end="8"/>
                                            </p:txEl>
                                          </p:spTgt>
                                        </p:tgtEl>
                                        <p:attrNameLst>
                                          <p:attrName>style.rotation</p:attrName>
                                        </p:attrNameLst>
                                      </p:cBhvr>
                                      <p:tavLst>
                                        <p:tav tm="0">
                                          <p:val>
                                            <p:fltVal val="90"/>
                                          </p:val>
                                        </p:tav>
                                        <p:tav tm="100000">
                                          <p:val>
                                            <p:fltVal val="0"/>
                                          </p:val>
                                        </p:tav>
                                      </p:tavLst>
                                    </p:anim>
                                    <p:animEffect transition="in" filter="fade">
                                      <p:cBhvr>
                                        <p:cTn id="58" dur="1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480</TotalTime>
  <Words>608</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Ambati Shasank</dc:creator>
  <cp:lastModifiedBy>Ambati Shasank</cp:lastModifiedBy>
  <cp:revision>24</cp:revision>
  <dcterms:created xsi:type="dcterms:W3CDTF">2021-01-30T01:22:44Z</dcterms:created>
  <dcterms:modified xsi:type="dcterms:W3CDTF">2021-06-27T11:53:20Z</dcterms:modified>
</cp:coreProperties>
</file>