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973-6FCE-58E6-56B0-99BA98950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52DB-0FB4-9F4C-A2AF-41BDA1815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CONSUMER GOODS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04D3F-2015-4489-8BD1-41F9D66E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52" y="702008"/>
            <a:ext cx="5043948" cy="5423490"/>
          </a:xfrm>
          <a:prstGeom prst="rect">
            <a:avLst/>
          </a:prstGeom>
        </p:spPr>
      </p:pic>
      <p:pic>
        <p:nvPicPr>
          <p:cNvPr id="2050" name="Picture 2" descr="@atliq">
            <a:extLst>
              <a:ext uri="{FF2B5EF4-FFF2-40B4-BE49-F238E27FC236}">
                <a16:creationId xmlns:a16="http://schemas.microsoft.com/office/drawing/2014/main" id="{76D7519F-874B-52D0-5A17-7E59B545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259" y="329292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7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519F7-EC3D-EB89-596E-9774CEB5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/>
              <a:t>REQUEST 4</a:t>
            </a:r>
            <a:br>
              <a:rPr lang="en-IN" sz="3200" b="1"/>
            </a:br>
            <a:br>
              <a:rPr lang="en-IN" sz="3200" b="1"/>
            </a:br>
            <a:r>
              <a:rPr lang="en-US" sz="1600"/>
              <a:t> </a:t>
            </a:r>
            <a:r>
              <a:rPr lang="en-US" sz="2000"/>
              <a:t>Follow-up: Which segment had the most increase in unique products in 2021 vs 2020? The final output contains these fields, segment product_count_2020 product_count_2021 difference</a:t>
            </a:r>
            <a:endParaRPr lang="en-IN" sz="2000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A89DA8-D8F3-7004-D286-0D031208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603" y="707160"/>
            <a:ext cx="6238695" cy="1037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6596F-D9C9-DFFE-9923-B2E54807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67" y="2108718"/>
            <a:ext cx="7950936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DEA6-A87D-EF2F-0B92-2794463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REQUEST 5</a:t>
            </a:r>
            <a:br>
              <a:rPr lang="en-IN" sz="3200"/>
            </a:br>
            <a:br>
              <a:rPr lang="en-IN" sz="3200"/>
            </a:br>
            <a:r>
              <a:rPr lang="en-US" sz="2000"/>
              <a:t>Get the products that have the highest and lowest manufacturing costs. The final output should contain these fields, product_code product manufacturing_cos</a:t>
            </a:r>
            <a:endParaRPr lang="en-IN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DCC85-C319-966D-D8B6-6E448044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344" y="816180"/>
            <a:ext cx="5797776" cy="206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C30E1-E4BD-699E-DAF8-E8F17502938E}"/>
              </a:ext>
            </a:extLst>
          </p:cNvPr>
          <p:cNvSpPr txBox="1"/>
          <p:nvPr/>
        </p:nvSpPr>
        <p:spPr>
          <a:xfrm>
            <a:off x="4493022" y="5439259"/>
            <a:ext cx="265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AQ Master wired x1Ms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0D018-BCF8-E34E-6AF2-034B018603A8}"/>
              </a:ext>
            </a:extLst>
          </p:cNvPr>
          <p:cNvSpPr txBox="1"/>
          <p:nvPr/>
        </p:nvSpPr>
        <p:spPr>
          <a:xfrm>
            <a:off x="8524471" y="5436825"/>
            <a:ext cx="27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AQ aHome Allin1gen2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07B21-632B-4EFF-63BC-78E9575E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99" y="3086124"/>
            <a:ext cx="349295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0750F2-91AF-EAC6-156C-83A67CE3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55" y="3086124"/>
            <a:ext cx="304937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2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DBE1-2750-1568-0B5D-AAE0DA9E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REQUEST 6</a:t>
            </a:r>
            <a:br>
              <a:rPr lang="en-IN" sz="3200"/>
            </a:br>
            <a:r>
              <a:rPr lang="en-US" sz="2000"/>
              <a:t>Generate a report which contains the top 5 customers who received an average high pre_invoice_discount_pct for the fiscal year 2021 and in the Indian market. The final output contains these fields, customer_code customer average_discount_percentage</a:t>
            </a:r>
            <a:endParaRPr lang="en-IN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91E9CD-FCE9-CF63-FB4F-8194F769C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33181"/>
            <a:ext cx="7315200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9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C45-6C23-BBA6-46EE-8CAF3A0B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Request 7</a:t>
            </a:r>
            <a:br>
              <a:rPr lang="en-US" sz="3200"/>
            </a:br>
            <a:r>
              <a:rPr lang="en-US" sz="2000"/>
              <a:t>Get the complete report of the Gross sales amount for the customer “Atliq Exclusive” for each month. This analysis helps to get an idea of low and high-performing months and take strategic decisions. The final report contains these columns: Month Year Gross sales Amount</a:t>
            </a:r>
            <a:endParaRPr lang="en-IN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DDA6-EB07-F09C-534F-01BC791E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25" y="872931"/>
            <a:ext cx="6948425" cy="5121275"/>
          </a:xfrm>
        </p:spPr>
      </p:pic>
    </p:spTree>
    <p:extLst>
      <p:ext uri="{BB962C8B-B14F-4D97-AF65-F5344CB8AC3E}">
        <p14:creationId xmlns:p14="http://schemas.microsoft.com/office/powerpoint/2010/main" val="332349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12B45-FC99-2D56-8FD5-8AB6CE47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95" y="402621"/>
            <a:ext cx="4341971" cy="57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DE6-ED1A-5D30-B94E-786FA35F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REQUEST 8</a:t>
            </a:r>
            <a:br>
              <a:rPr lang="en-US" sz="3200"/>
            </a:br>
            <a:br>
              <a:rPr lang="en-US" sz="3200"/>
            </a:br>
            <a:r>
              <a:rPr lang="en-US" sz="2000"/>
              <a:t>In which quarter of 2020, got the maximum total_sold_quantity? The final output contains these fields sorted by the total_sold_quantity, Quarter total_sold_quantity</a:t>
            </a:r>
            <a:endParaRPr lang="en-IN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8A9E3-AC12-57E2-ACA0-C964491C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51" y="2065881"/>
            <a:ext cx="4831951" cy="19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0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6182-003F-67F4-88BD-B3BEAEC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REQUEST 9</a:t>
            </a:r>
            <a:br>
              <a:rPr lang="en-US" sz="3200"/>
            </a:br>
            <a:br>
              <a:rPr lang="en-US" sz="3200"/>
            </a:br>
            <a:r>
              <a:rPr lang="en-US" sz="2000"/>
              <a:t>Which channel helped to bring more gross sales in the fiscal year 2021 and the percentage of contribution? The final output contains these fields, channel gross_sales_mln percentage</a:t>
            </a:r>
            <a:endParaRPr lang="en-IN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46265-E312-2875-26B5-9DD7CDA9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7" y="704460"/>
            <a:ext cx="4988335" cy="1512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F77E1-A4A4-2E8B-832F-B4830F7D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07" y="2638293"/>
            <a:ext cx="6167535" cy="40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689E-E7E1-3A76-B303-E1779B7A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REQUEST 10</a:t>
            </a:r>
            <a:br>
              <a:rPr lang="en-US" sz="2400"/>
            </a:br>
            <a:br>
              <a:rPr lang="en-US" sz="2400"/>
            </a:br>
            <a:r>
              <a:rPr lang="en-US" sz="2400"/>
              <a:t>Get the Top 3 products in each division that have a high total_sold_quantity in the fiscal_year 2021? The final output contains these fields, division product_code</a:t>
            </a:r>
            <a:endParaRPr lang="en-IN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0D032-B482-4F78-F92E-E8197CA7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54" y="1399435"/>
            <a:ext cx="7348552" cy="44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E96DF-03FD-38EB-8676-7011899A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5" y="1329612"/>
            <a:ext cx="4337312" cy="3680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9A0CE-0E4C-94C7-3973-90645319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7" y="1329612"/>
            <a:ext cx="3956180" cy="3606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BCECC7-FFDA-914D-1C12-58757345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015" y="1329612"/>
            <a:ext cx="3544950" cy="3606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E9642-A655-DBE6-ED97-814FB8A20790}"/>
              </a:ext>
            </a:extLst>
          </p:cNvPr>
          <p:cNvSpPr txBox="1"/>
          <p:nvPr/>
        </p:nvSpPr>
        <p:spPr>
          <a:xfrm>
            <a:off x="597159" y="544907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 &amp; S</a:t>
            </a:r>
            <a:endParaRPr lang="en-IN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2C2F0-72F1-2558-2B9D-4C0E4F517B46}"/>
              </a:ext>
            </a:extLst>
          </p:cNvPr>
          <p:cNvSpPr txBox="1"/>
          <p:nvPr/>
        </p:nvSpPr>
        <p:spPr>
          <a:xfrm>
            <a:off x="5696339" y="5449078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P&amp;A</a:t>
            </a:r>
            <a:endParaRPr lang="en-IN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540BC-62C5-8C68-4F88-066EA0D52404}"/>
              </a:ext>
            </a:extLst>
          </p:cNvPr>
          <p:cNvSpPr txBox="1"/>
          <p:nvPr/>
        </p:nvSpPr>
        <p:spPr>
          <a:xfrm>
            <a:off x="9437914" y="5449078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PC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597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AA1-47EC-1EDA-B839-F70AD7E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6EDE-C683-40A9-B322-1180C206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Background/Context</a:t>
            </a:r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 marL="0" indent="0">
              <a:buNone/>
            </a:pPr>
            <a:endParaRPr lang="en-IN" sz="240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Getting Familiar with ATLIQ  TECHNOLOGY and their markets,products.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Famiiriaze yourself with the given input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/>
          </a:p>
          <a:p>
            <a:pPr>
              <a:buFont typeface="Wingdings" panose="05000000000000000000" pitchFamily="2" charset="2"/>
              <a:buChar char="q"/>
            </a:pPr>
            <a:endParaRPr lang="en-IN" sz="240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AD-HOC requests with sql query solutions and visualization in the </a:t>
            </a:r>
            <a:r>
              <a:rPr lang="en-IN"/>
              <a:t>form of charts.</a:t>
            </a:r>
          </a:p>
        </p:txBody>
      </p:sp>
    </p:spTree>
    <p:extLst>
      <p:ext uri="{BB962C8B-B14F-4D97-AF65-F5344CB8AC3E}">
        <p14:creationId xmlns:p14="http://schemas.microsoft.com/office/powerpoint/2010/main" val="3431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70AC-EB01-6E2B-49A1-C87CEB8D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/>
              <a:t>BACKGROUND/</a:t>
            </a:r>
            <a:r>
              <a:rPr lang="en-IN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264E-0D67-871A-6E20-92E2FDCC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/>
              <a:t>THE COMPANY-</a:t>
            </a:r>
            <a:r>
              <a:rPr lang="en-IN"/>
              <a:t>Atliq hardware is a largest computer hardware producing company across globe.</a:t>
            </a:r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 b="1"/>
              <a:t>BACKGROUND: </a:t>
            </a:r>
            <a:r>
              <a:rPr lang="en-US"/>
              <a:t>The company seeks to gain deeper insights to facilitate the expansion of its consumer goods business.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 b="1"/>
              <a:t>PROBLEM:</a:t>
            </a:r>
            <a:r>
              <a:rPr lang="en-IN"/>
              <a:t>We are given 10 ad-hoc requests norder to provide insights.</a:t>
            </a:r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 b="1"/>
              <a:t>APPROACH:</a:t>
            </a:r>
            <a:r>
              <a:rPr lang="en-US"/>
              <a:t>The company aims to derive more profound insights through SQL queries to strategically expand its consumer goods business.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288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174-DC80-2F12-EF84-C1F87008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Markets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F4408-45B8-5E55-174B-80101372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60" y="905162"/>
            <a:ext cx="7815524" cy="50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0C05-0865-BEF6-D1C1-DC4D3820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F82C-C37D-19EF-B209-E0A81CA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data given to us are in the csv format. There are 2 dimension tables and 4 fact tables’</a:t>
            </a:r>
          </a:p>
          <a:p>
            <a:pPr marL="0" indent="0">
              <a:buNone/>
            </a:pPr>
            <a:r>
              <a:rPr lang="en-IN" b="1"/>
              <a:t>DIMENSION TABLES</a:t>
            </a:r>
          </a:p>
          <a:p>
            <a:r>
              <a:rPr lang="en-IN"/>
              <a:t>Dim_customer</a:t>
            </a:r>
          </a:p>
          <a:p>
            <a:r>
              <a:rPr lang="en-IN"/>
              <a:t>Dim_product</a:t>
            </a:r>
          </a:p>
          <a:p>
            <a:pPr marL="0" indent="0">
              <a:buNone/>
            </a:pPr>
            <a:r>
              <a:rPr lang="en-IN" b="1"/>
              <a:t>FACT TABLES</a:t>
            </a:r>
          </a:p>
          <a:p>
            <a:r>
              <a:rPr lang="en-IN"/>
              <a:t>Fact_gross_price</a:t>
            </a:r>
          </a:p>
          <a:p>
            <a:r>
              <a:rPr lang="en-IN"/>
              <a:t>Fact_sales_monthly</a:t>
            </a:r>
          </a:p>
          <a:p>
            <a:r>
              <a:rPr lang="en-IN"/>
              <a:t>Fact_pre_invoice_deductions</a:t>
            </a:r>
          </a:p>
          <a:p>
            <a:r>
              <a:rPr lang="en-IN"/>
              <a:t>Fact_manufacturing_cost</a:t>
            </a:r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86307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0C03-011D-BBCC-4BCB-662BFD66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MODELLING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4019A9-106F-89B2-0F90-948A13EED8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0" b="6940"/>
          <a:stretch>
            <a:fillRect/>
          </a:stretch>
        </p:blipFill>
        <p:spPr>
          <a:xfrm>
            <a:off x="3570644" y="823405"/>
            <a:ext cx="8115230" cy="5330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EAFEE-7CE8-03CB-3C80-4F2B2D656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0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A4C5-A92B-1583-2888-E021C7E7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REQUEST 1  </a:t>
            </a:r>
            <a:br>
              <a:rPr lang="en-IN" sz="3600"/>
            </a:br>
            <a:r>
              <a:rPr lang="en-US" sz="2200"/>
              <a:t>Provide the list of markets in which customer "Atliq Exclusive" operates its business in the APAC region.</a:t>
            </a:r>
            <a:endParaRPr lang="en-IN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01551D-2995-E23A-B408-6430D427C7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387" y="1375529"/>
            <a:ext cx="4594095" cy="39576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6B6F5F-0273-6327-E27D-C3BAE6F7C6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82202" y="1675151"/>
            <a:ext cx="2537733" cy="3358406"/>
          </a:xfrm>
        </p:spPr>
      </p:pic>
    </p:spTree>
    <p:extLst>
      <p:ext uri="{BB962C8B-B14F-4D97-AF65-F5344CB8AC3E}">
        <p14:creationId xmlns:p14="http://schemas.microsoft.com/office/powerpoint/2010/main" val="42265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2D4-3C5A-845E-F4A2-E85C08A2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REQUEST 2</a:t>
            </a:r>
            <a:br>
              <a:rPr lang="en-IN" sz="2400" b="1"/>
            </a:br>
            <a:br>
              <a:rPr lang="en-IN" sz="2400" b="1"/>
            </a:br>
            <a:r>
              <a:rPr lang="en-US" sz="2400">
                <a:latin typeface="Aptos Narrow" panose="020B0004020202020204" pitchFamily="34" charset="0"/>
              </a:rPr>
              <a:t>What is the percentage of unique product increase in 2021 vs. 2020? The final output contains these fields, unique_products_2020 unique_products_2021 percentage_chg</a:t>
            </a:r>
            <a:endParaRPr lang="en-IN" sz="2400">
              <a:latin typeface="Aptos Narrow" panose="020B00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C86B8-184E-FD23-43EC-9EF935F2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735" y="698318"/>
            <a:ext cx="5765331" cy="85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65623-CAFA-3538-90B0-B27E0A45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4" y="1688841"/>
            <a:ext cx="5765331" cy="48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A03F-D7A4-B773-D755-2619CEAF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/>
              <a:t>REQUEST 3</a:t>
            </a:r>
            <a:br>
              <a:rPr lang="en-IN" sz="2000"/>
            </a:br>
            <a:br>
              <a:rPr lang="en-IN" sz="2000"/>
            </a:br>
            <a:r>
              <a:rPr lang="en-US" sz="2000"/>
              <a:t>Provide a report with all the unique product counts for each segment and sort them in descending order of product counts. The final output contains 2 fields, segment product_count</a:t>
            </a:r>
            <a:endParaRPr lang="en-IN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76FCE-9F24-CCCD-934E-324BE6F81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2215"/>
            <a:ext cx="3020111" cy="203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88417-3042-1413-45DB-4D4F86818406}"/>
              </a:ext>
            </a:extLst>
          </p:cNvPr>
          <p:cNvSpPr txBox="1"/>
          <p:nvPr/>
        </p:nvSpPr>
        <p:spPr>
          <a:xfrm>
            <a:off x="7361853" y="962215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top 3 segments have really higher average greater than 100</a:t>
            </a:r>
          </a:p>
          <a:p>
            <a:r>
              <a:rPr lang="en-IN"/>
              <a:t> and rest 3 have the least not even greater than 30.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DEF74-E873-9CF0-699F-14766BE0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38" y="3149082"/>
            <a:ext cx="7753020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82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467</TotalTime>
  <Words>594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Narrow</vt:lpstr>
      <vt:lpstr>Arial</vt:lpstr>
      <vt:lpstr>Corbel</vt:lpstr>
      <vt:lpstr>Wingdings</vt:lpstr>
      <vt:lpstr>Wingdings 2</vt:lpstr>
      <vt:lpstr>Frame</vt:lpstr>
      <vt:lpstr>AD-HOC INSIGHTS</vt:lpstr>
      <vt:lpstr>AGENDA</vt:lpstr>
      <vt:lpstr>BACKGROUND/CONTEXT</vt:lpstr>
      <vt:lpstr>Markets</vt:lpstr>
      <vt:lpstr>DATA GIVEN</vt:lpstr>
      <vt:lpstr>DATA MODELLING</vt:lpstr>
      <vt:lpstr>REQUEST 1   Provide the list of markets in which customer "Atliq Exclusive" operates its business in the APAC region.</vt:lpstr>
      <vt:lpstr>REQUEST 2  What is the percentage of unique product increase in 2021 vs. 2020? The final output contains these fields, unique_products_2020 unique_products_2021 percentage_chg</vt:lpstr>
      <vt:lpstr>REQUEST 3  Provide a report with all the unique product counts for each segment and sort them in descending order of product counts. The final output contains 2 fields, segment product_count</vt:lpstr>
      <vt:lpstr>REQUEST 4   Follow-up: Which segment had the most increase in unique products in 2021 vs 2020? The final output contains these fields, segment product_count_2020 product_count_2021 difference</vt:lpstr>
      <vt:lpstr>REQUEST 5  Get the products that have the highest and lowest manufacturing costs. The final output should contain these fields, product_code product manufacturing_cos</vt:lpstr>
      <vt:lpstr>REQUEST 6 Generate a report which contains the top 5 customers who received an average high pre_invoice_discount_pct for the fiscal year 2021 and in the Indian market. The final output contains these fields, customer_code customer average_discount_percentage</vt:lpstr>
      <vt:lpstr>Request 7 Get the complete report of the Gross sales amount for the customer “Atliq Exclusive” for each month. This analysis helps to get an idea of low and high-performing months and take strategic decisions. The final report contains these columns: Month Year Gross sales Amount</vt:lpstr>
      <vt:lpstr>PowerPoint Presentation</vt:lpstr>
      <vt:lpstr>REQUEST 8  In which quarter of 2020, got the maximum total_sold_quantity? The final output contains these fields sorted by the total_sold_quantity, Quarter total_sold_quantity</vt:lpstr>
      <vt:lpstr>REQUEST 9  Which channel helped to bring more gross sales in the fiscal year 2021 and the percentage of contribution? The final output contains these fields, channel gross_sales_mln percentage</vt:lpstr>
      <vt:lpstr>REQUEST 10  Get the Top 3 products in each division that have a high total_sold_quantity in the fiscal_year 2021? The final output contains these fields, division product_code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srivani keshaboina</dc:creator>
  <cp:lastModifiedBy>srivani keshaboina</cp:lastModifiedBy>
  <cp:revision>9</cp:revision>
  <dcterms:created xsi:type="dcterms:W3CDTF">2024-07-23T07:38:38Z</dcterms:created>
  <dcterms:modified xsi:type="dcterms:W3CDTF">2024-07-24T06:06:18Z</dcterms:modified>
</cp:coreProperties>
</file>