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6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B9C71-0A62-C1E3-509A-BC1D41DE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451" y="329443"/>
            <a:ext cx="8520543" cy="162405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7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RESTAURANT 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FDC5-5E9D-939A-CCC1-115B6D0C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2" r="38147" b="-1"/>
          <a:stretch/>
        </p:blipFill>
        <p:spPr>
          <a:xfrm>
            <a:off x="20" y="10"/>
            <a:ext cx="4008975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8685-01DC-997B-7822-73DEDB6C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45" y="3047999"/>
            <a:ext cx="6719455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Bharath</a:t>
            </a:r>
            <a:r>
              <a:rPr lang="en-US" dirty="0"/>
              <a:t> Reddy </a:t>
            </a:r>
            <a:r>
              <a:rPr lang="en-US" dirty="0" err="1"/>
              <a:t>Sarabuddula</a:t>
            </a:r>
            <a:r>
              <a:rPr lang="en-US" dirty="0"/>
              <a:t> </a:t>
            </a:r>
            <a:r>
              <a:rPr lang="en-US" dirty="0" smtClean="0"/>
              <a:t>- 70073991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Shashaank</a:t>
            </a:r>
            <a:r>
              <a:rPr lang="en-US" dirty="0"/>
              <a:t> Reddy </a:t>
            </a:r>
            <a:r>
              <a:rPr lang="en-US" dirty="0" err="1" smtClean="0"/>
              <a:t>Dondapaati</a:t>
            </a:r>
            <a:r>
              <a:rPr lang="en-US" dirty="0" smtClean="0"/>
              <a:t> -700740721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fi-FI" dirty="0"/>
              <a:t>Jyothi Sai Rajesh Kunapareddy </a:t>
            </a:r>
            <a:r>
              <a:rPr lang="fi-FI" dirty="0" smtClean="0"/>
              <a:t>- 700742325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B938-B649-82B5-6D66-428FBBDC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83673"/>
            <a:ext cx="11000509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RANDOM FOREST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B669A-1787-DDE4-C9D6-E693F03D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220" y="1975810"/>
            <a:ext cx="8526065" cy="3621425"/>
          </a:xfrm>
        </p:spPr>
      </p:pic>
    </p:spTree>
    <p:extLst>
      <p:ext uri="{BB962C8B-B14F-4D97-AF65-F5344CB8AC3E}">
        <p14:creationId xmlns:p14="http://schemas.microsoft.com/office/powerpoint/2010/main" val="107512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53C2-5A33-5635-1B25-C0CB40AF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10" y="623455"/>
            <a:ext cx="9144000" cy="1263649"/>
          </a:xfrm>
        </p:spPr>
        <p:txBody>
          <a:bodyPr/>
          <a:lstStyle/>
          <a:p>
            <a:r>
              <a:rPr lang="en-US" dirty="0"/>
              <a:t>EXTRA TREE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1717B-3D74-5442-E822-49DD5AB5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74" y="1887104"/>
            <a:ext cx="7148946" cy="3319649"/>
          </a:xfrm>
        </p:spPr>
      </p:pic>
    </p:spTree>
    <p:extLst>
      <p:ext uri="{BB962C8B-B14F-4D97-AF65-F5344CB8AC3E}">
        <p14:creationId xmlns:p14="http://schemas.microsoft.com/office/powerpoint/2010/main" val="18553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6770-C692-6045-0482-6C477535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78873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Restaurant Recommendation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B41DA-8139-DBC0-5143-4B824F4E4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4685"/>
            <a:ext cx="10668000" cy="3065969"/>
          </a:xfrm>
        </p:spPr>
      </p:pic>
    </p:spTree>
    <p:extLst>
      <p:ext uri="{BB962C8B-B14F-4D97-AF65-F5344CB8AC3E}">
        <p14:creationId xmlns:p14="http://schemas.microsoft.com/office/powerpoint/2010/main" val="1444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D88-38FD-0A53-03CD-E6506C3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8145"/>
            <a:ext cx="10363200" cy="1263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ROLES/RESPONSIBILITIES </a:t>
            </a:r>
            <a:r>
              <a:rPr lang="en-US" dirty="0"/>
              <a:t>AND CONTRIBUTION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25C7-EDCC-847C-3C5E-55103802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424546"/>
            <a:ext cx="11554690" cy="3172690"/>
          </a:xfrm>
        </p:spPr>
        <p:txBody>
          <a:bodyPr/>
          <a:lstStyle/>
          <a:p>
            <a:r>
              <a:rPr lang="en-US" dirty="0" smtClean="0"/>
              <a:t>Researching the data and Identification of proper data set as well as working on documentation – </a:t>
            </a:r>
            <a:r>
              <a:rPr lang="en-US" dirty="0" err="1" smtClean="0"/>
              <a:t>Bharath</a:t>
            </a:r>
            <a:r>
              <a:rPr lang="en-US" dirty="0" smtClean="0"/>
              <a:t> Reddy </a:t>
            </a:r>
            <a:r>
              <a:rPr lang="en-US" dirty="0" err="1" smtClean="0"/>
              <a:t>Sarabuddula</a:t>
            </a:r>
            <a:endParaRPr lang="en-US" dirty="0" smtClean="0"/>
          </a:p>
          <a:p>
            <a:r>
              <a:rPr lang="en-US" dirty="0" smtClean="0"/>
              <a:t>Choosing the proper machine learning model which helps us to predict the most accurate prediction result – </a:t>
            </a:r>
            <a:r>
              <a:rPr lang="en-US" dirty="0" err="1" smtClean="0"/>
              <a:t>Shashaank</a:t>
            </a:r>
            <a:r>
              <a:rPr lang="en-US" dirty="0" smtClean="0"/>
              <a:t> Reddy </a:t>
            </a:r>
            <a:r>
              <a:rPr lang="en-US" dirty="0" err="1" smtClean="0"/>
              <a:t>Donadapaati</a:t>
            </a:r>
            <a:endParaRPr lang="en-US" dirty="0" smtClean="0"/>
          </a:p>
          <a:p>
            <a:r>
              <a:rPr lang="en-US" dirty="0" smtClean="0"/>
              <a:t>Contribution to coding and verifying the best accuracy of predicted model – </a:t>
            </a:r>
            <a:r>
              <a:rPr lang="en-US" dirty="0" err="1" smtClean="0"/>
              <a:t>Jyothi</a:t>
            </a:r>
            <a:r>
              <a:rPr lang="en-US" dirty="0" smtClean="0"/>
              <a:t> Sai Rajesh </a:t>
            </a:r>
            <a:r>
              <a:rPr lang="en-US" dirty="0" err="1" smtClean="0"/>
              <a:t>Kunapareddy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BEFE1-1DD4-48A7-D37F-CC3362D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452870"/>
            <a:ext cx="6095999" cy="1704975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18C5943-1842-0D16-BA8A-6FF600D70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5" r="20905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5DDF-DEF8-8D74-65BB-469B58B1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649" y="3189575"/>
            <a:ext cx="7121235" cy="2313709"/>
          </a:xfrm>
        </p:spPr>
        <p:txBody>
          <a:bodyPr anchor="b">
            <a:noAutofit/>
          </a:bodyPr>
          <a:lstStyle/>
          <a:p>
            <a:r>
              <a:rPr lang="en-US" sz="2400" dirty="0"/>
              <a:t>We are continually impressed by the restaurants' ability to maintain their high standards in the face of such innovative rivalry. </a:t>
            </a:r>
          </a:p>
          <a:p>
            <a:r>
              <a:rPr lang="en-US" sz="2400" dirty="0"/>
              <a:t>Since Bengaluru is one of these cities, with more than 12,000 restaurants serving dishes from all over the world, the primary goal of analyzing the Zomato dataset is to get a fair idea about the factors affecting the establishment of various types of restaurants at various locations in Bengaluru, as well as an aggregate rating of each restaurant. </a:t>
            </a:r>
          </a:p>
        </p:txBody>
      </p:sp>
    </p:spTree>
    <p:extLst>
      <p:ext uri="{BB962C8B-B14F-4D97-AF65-F5344CB8AC3E}">
        <p14:creationId xmlns:p14="http://schemas.microsoft.com/office/powerpoint/2010/main" val="194582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3782-1A1F-FF85-680A-0FF2D9CC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618" y="527333"/>
            <a:ext cx="6095999" cy="1001857"/>
          </a:xfrm>
        </p:spPr>
        <p:txBody>
          <a:bodyPr anchor="t">
            <a:norm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B91FAF2-FCE7-EC05-CE95-90912FD9C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4" r="34800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96C0-7CA4-F81F-FFFF-D2B2D3E6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618" y="1562949"/>
            <a:ext cx="6095999" cy="3349687"/>
          </a:xfrm>
        </p:spPr>
        <p:txBody>
          <a:bodyPr anchor="b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Examine and investigate the dataset.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representation of the datasets.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 prediction of the restaurant.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sentiment analysis of the dataset's reviews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for recommending restaurants using keywords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6138E-0C72-7B57-8ECE-C8F3D14D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111" y="727363"/>
            <a:ext cx="4364182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A4590B-C267-CA51-3E7F-D98913F5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298" y="1142999"/>
            <a:ext cx="6659157" cy="5091545"/>
          </a:xfrm>
        </p:spPr>
        <p:txBody>
          <a:bodyPr anchor="ctr">
            <a:normAutofit/>
          </a:bodyPr>
          <a:lstStyle/>
          <a:p>
            <a:r>
              <a:rPr lang="en-US" dirty="0"/>
              <a:t>It is always difficult to find the restaurant in some areas like Bangalore.</a:t>
            </a:r>
          </a:p>
          <a:p>
            <a:r>
              <a:rPr lang="en-US" dirty="0"/>
              <a:t>It is also difficult predict the rating of the rating based on the area.</a:t>
            </a:r>
          </a:p>
          <a:p>
            <a:r>
              <a:rPr lang="en-US" dirty="0"/>
              <a:t>So, we need a machine learning approach to find a good restaurant and rating using some keywords.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E792C-33D4-A8EE-05F4-6603FBAC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/>
              <a:t>PROPOSED SOLUTION</a:t>
            </a:r>
            <a:endParaRPr lang="en-US" dirty="0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AA7C98F4-9444-8598-B550-7FF867EC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6" r="47613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8830-B7A6-C3AE-9C74-6629236A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r>
              <a:rPr lang="en-US" sz="1700"/>
              <a:t>We are going first predict the rating of the restaurant using regression we used the following regression algorithms</a:t>
            </a:r>
          </a:p>
          <a:p>
            <a:pPr lvl="1"/>
            <a:r>
              <a:rPr lang="en-US" sz="1700"/>
              <a:t>Linear Regression</a:t>
            </a:r>
          </a:p>
          <a:p>
            <a:pPr lvl="1"/>
            <a:r>
              <a:rPr lang="en-US" sz="1700"/>
              <a:t>Decision Tree Regression</a:t>
            </a:r>
          </a:p>
          <a:p>
            <a:pPr lvl="1"/>
            <a:r>
              <a:rPr lang="en-US" sz="1700"/>
              <a:t>Random Forest Regression</a:t>
            </a:r>
          </a:p>
          <a:p>
            <a:pPr lvl="1"/>
            <a:r>
              <a:rPr lang="en-US" sz="1700"/>
              <a:t>Extra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0802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1BB6A-9F88-2CB0-60E4-F878CFCE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311103"/>
            <a:ext cx="7273635" cy="1704975"/>
          </a:xfrm>
        </p:spPr>
        <p:txBody>
          <a:bodyPr anchor="t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1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B5BB67C-8E10-7EE2-84D6-390A8C2C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9" r="737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CE80-96F1-5C64-9540-C2CF5BC8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83569"/>
            <a:ext cx="6982690" cy="2084867"/>
          </a:xfrm>
        </p:spPr>
        <p:txBody>
          <a:bodyPr anchor="b">
            <a:normAutofit/>
          </a:bodyPr>
          <a:lstStyle/>
          <a:p>
            <a:r>
              <a:rPr lang="en-US" dirty="0"/>
              <a:t>Next, we are building a model to get recommendation list as per the given keyword.</a:t>
            </a:r>
          </a:p>
          <a:p>
            <a:pPr lvl="1"/>
            <a:r>
              <a:rPr lang="en-US" dirty="0"/>
              <a:t>Term Inverse Frequency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8206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E167-099B-EAE9-A86C-8916A054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2" y="831273"/>
            <a:ext cx="9144000" cy="1263649"/>
          </a:xfrm>
        </p:spPr>
        <p:txBody>
          <a:bodyPr/>
          <a:lstStyle/>
          <a:p>
            <a:r>
              <a:rPr lang="en-US" dirty="0"/>
              <a:t>RESULTS: 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A49725-0CC5-5028-EC74-98735FC7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3" y="2213512"/>
            <a:ext cx="5735782" cy="3549979"/>
          </a:xfrm>
        </p:spPr>
      </p:pic>
    </p:spTree>
    <p:extLst>
      <p:ext uri="{BB962C8B-B14F-4D97-AF65-F5344CB8AC3E}">
        <p14:creationId xmlns:p14="http://schemas.microsoft.com/office/powerpoint/2010/main" val="181225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D840-10BD-8717-977F-79137D9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692727"/>
            <a:ext cx="11028218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DECISION TREE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CFDB0-0B06-210F-D272-25CF1D3D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072" y="1956376"/>
            <a:ext cx="7716327" cy="3959515"/>
          </a:xfrm>
        </p:spPr>
      </p:pic>
    </p:spTree>
    <p:extLst>
      <p:ext uri="{BB962C8B-B14F-4D97-AF65-F5344CB8AC3E}">
        <p14:creationId xmlns:p14="http://schemas.microsoft.com/office/powerpoint/2010/main" val="208592014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Verdana Pro</vt:lpstr>
      <vt:lpstr>Verdana Pro Cond SemiBold</vt:lpstr>
      <vt:lpstr>TornVTI</vt:lpstr>
      <vt:lpstr>RESTAURANT RECOMMENDATION SYSTEM</vt:lpstr>
      <vt:lpstr>ROLES/RESPONSIBILITIES AND CONTRIBUTION OF THE PROJECT</vt:lpstr>
      <vt:lpstr>MOTIVATION</vt:lpstr>
      <vt:lpstr>OBJECTIVES</vt:lpstr>
      <vt:lpstr>PROBLEM STATEMENT</vt:lpstr>
      <vt:lpstr>PROPOSED SOLUTION</vt:lpstr>
      <vt:lpstr>PROPOSED SOLUTION</vt:lpstr>
      <vt:lpstr>RESULTS: LINEAR REGRESSION</vt:lpstr>
      <vt:lpstr>RESULTS: DECISION TREE REGRESSION</vt:lpstr>
      <vt:lpstr>RESULTS: RANDOM FOREST REGRESSION</vt:lpstr>
      <vt:lpstr>EXTRA TREE REGRESSION</vt:lpstr>
      <vt:lpstr>Results: Restaurant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RESTAURENT RECOMMENDATION SYSTEM</dc:title>
  <dc:creator>Teja Sadineni</dc:creator>
  <cp:lastModifiedBy>jaide</cp:lastModifiedBy>
  <cp:revision>3</cp:revision>
  <dcterms:created xsi:type="dcterms:W3CDTF">2022-12-06T04:39:25Z</dcterms:created>
  <dcterms:modified xsi:type="dcterms:W3CDTF">2022-12-06T06:47:01Z</dcterms:modified>
</cp:coreProperties>
</file>