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2.7.15.11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B7D73-425C-4485-8D7A-3B1541BD1BF5}" type="doc">
      <dgm:prSet presStyleIdx="0" presStyleCnt="0" loTypeId="urn:microsoft.com/office/officeart/2005/8/layout/gear1" loCatId="process" qsTypeId="urn:microsoft.com/office/officeart/2005/8/quickstyle/simple3" csTypeId="urn:microsoft.com/office/officeart/2005/8/colors/accent3_4" phldrT="" phldr="1" custAng="0" custSzX="0" custSzY="0" custLinFactX="0" custLinFactY="0" custLinFactNeighborX="0" custLinFactNeighborY="0" custRadScaleInc="0" custRadScaleRad="0"/>
      <dgm:spPr/>
      <dgm:t>
        <a:bodyPr/>
        <a:lstStyle/>
        <a:p/>
      </dgm:t>
    </dgm:pt>
    <dgm:pt modelId="{77EEE5A9-67CC-4C6F-9F36-057B0BBD1EA1}" cxnId="{8A525446-52AD-4798-A918-9826F6CAC316}" type="parTrans">
      <dgm:prSet presStyleIdx="0" presStyleCnt="0" phldrT="" custAng="0" custSzX="0" custSzY="0" custLinFactX="0" custLinFactY="0" custLinFactNeighborX="0" custLinFactNeighborY="0" custRadScaleInc="0" custRadScaleRad="0"/>
      <dgm:spPr/>
      <dgm:t>
        <a:bodyPr/>
        <a:lstStyle/>
        <a:p/>
      </dgm:t>
    </dgm:pt>
    <dgm:pt modelId="{54846D49-E2D8-47F1-A65D-8097A9660189}">
      <dgm:prSet presStyleIdx="0" presStyleCnt="0" phldrT="" custAng="0" custSzX="0" custSzY="0" custLinFactX="0" custLinFactY="0" custLinFactNeighborX="0" custLinFactNeighborY="0" custRadScaleInc="0" custRadScaleRad="0"/>
      <dgm:spPr/>
      <dgm:t>
        <a:bodyPr/>
        <a:lstStyle/>
        <a:p>
          <a:r>
            <a:t>aa</a:t>
          </a:r>
        </a:p>
      </dgm:t>
    </dgm:pt>
    <dgm:pt modelId="{75592D92-376E-414D-B484-38C39F240211}" cxnId="{8A525446-52AD-4798-A918-9826F6CAC316}" type="sibTrans">
      <dgm:prSet presStyleIdx="0" presStyleCnt="0" phldrT="" custAng="0" custSzX="0" custSzY="0" custLinFactX="0" custLinFactY="0" custLinFactNeighborX="0" custLinFactNeighborY="0" custRadScaleInc="0" custRadScaleRad="0"/>
      <dgm:spPr/>
      <dgm:t>
        <a:bodyPr/>
        <a:lstStyle/>
        <a:p/>
      </dgm:t>
    </dgm:pt>
    <dgm:pt modelId="{869063C2-E132-4054-B979-623E28E21DBA}" cxnId="{01E77DB9-245C-4AE9-9401-60B0E00FE87D}" type="parTrans">
      <dgm:prSet presStyleIdx="0" presStyleCnt="0" phldrT="" custAng="0" custSzX="0" custSzY="0" custLinFactX="0" custLinFactY="0" custLinFactNeighborX="0" custLinFactNeighborY="0" custRadScaleInc="0" custRadScaleRad="0"/>
      <dgm:spPr/>
      <dgm:t>
        <a:bodyPr/>
        <a:lstStyle/>
        <a:p/>
      </dgm:t>
    </dgm:pt>
    <dgm:pt modelId="{B67CA390-6821-47C0-B622-053925ED910F}">
      <dgm:prSet presStyleIdx="0" presStyleCnt="0" phldrT="" custAng="0" custSzX="0" custSzY="0" custLinFactX="0" custLinFactY="0" custLinFactNeighborX="0" custLinFactNeighborY="0" custRadScaleInc="0" custRadScaleRad="0"/>
      <dgm:spPr/>
      <dgm:t>
        <a:bodyPr/>
        <a:lstStyle/>
        <a:p>
          <a:r>
            <a:rPr dirty="1">
              <a:solidFill>
                <a:prstClr val="black"/>
              </a:solidFill>
            </a:rPr>
            <a:t>bb</a:t>
          </a:r>
        </a:p>
      </dgm:t>
    </dgm:pt>
    <dgm:pt modelId="{A4D8919F-1293-4F25-88B5-49C848042C91}" cxnId="{01E77DB9-245C-4AE9-9401-60B0E00FE87D}" type="sibTrans">
      <dgm:prSet presStyleIdx="0" presStyleCnt="0" phldrT="" custAng="0" custSzX="0" custSzY="0" custLinFactX="0" custLinFactY="0" custLinFactNeighborX="0" custLinFactNeighborY="0" custRadScaleInc="0" custRadScaleRad="0"/>
      <dgm:spPr/>
      <dgm:t>
        <a:bodyPr/>
        <a:lstStyle/>
        <a:p/>
      </dgm:t>
    </dgm:pt>
    <dgm:pt modelId="{FEC54AD2-BD6D-4E27-9AE7-AA927AAE8C26}" type="pres">
      <dgm:prSet presAssocID="{3ACB7D73-425C-4485-8D7A-3B1541BD1BF5}" presName="composite" presStyleIdx="0" presStyleCnt="0" phldrT="" custAng="0" custSzX="0" custSzY="0" custLinFactX="0" custLinFactY="0" custLinFactNeighborX="0" custLinFactNeighborY="0" custRadScaleInc="0" custRadScaleRad="0">
        <dgm:presLayoutVars>
          <dgm:chMax val="3"/>
          <dgm:animLvl val="lvl"/>
          <dgm:resizeHandles val="exact"/>
        </dgm:presLayoutVars>
      </dgm:prSet>
      <dgm:spPr/>
      <dgm:t>
        <a:bodyPr/>
        <a:lstStyle/>
        <a:p/>
      </dgm:t>
    </dgm:pt>
    <dgm:pt modelId="{90D8BFAE-8BD3-4CC5-BBDD-492AF75A05ED}" type="pres">
      <dgm:prSet presAssocID="{54846D49-E2D8-47F1-A65D-8097A9660189}" presName="gear1" presStyleLbl="node1" presStyleIdx="0" presStyleCnt="0" phldrT="" custAng="0" custSzX="0" custSzY="0" custLinFactX="0" custLinFactY="0" custLinFactNeighborX="0" custLinFactNeighborY="0" custRadScaleInc="0" custRadScaleRad="0">
        <dgm:presLayoutVars>
          <dgm:chMax val="1"/>
          <dgm:bulletEnabled val="1"/>
        </dgm:presLayoutVars>
      </dgm:prSet>
      <dgm:spPr/>
      <dgm:t>
        <a:bodyPr/>
        <a:lstStyle/>
        <a:p/>
      </dgm:t>
    </dgm:pt>
    <dgm:pt modelId="{0DDC48CF-F608-4DC3-A5F0-EBB0172F8769}" type="pres">
      <dgm:prSet presAssocID="{54846D49-E2D8-47F1-A65D-8097A9660189}" presName="gear1srcNode" presStyleIdx="0" presStyleCnt="0" phldrT="" custAng="0" custSzX="0" custSzY="0" custLinFactX="0" custLinFactY="0" custLinFactNeighborX="0" custLinFactNeighborY="0" custRadScaleInc="0" custRadScaleRad="0"/>
      <dgm:spPr/>
      <dgm:t>
        <a:bodyPr/>
        <a:lstStyle/>
        <a:p/>
      </dgm:t>
    </dgm:pt>
    <dgm:pt modelId="{B6C63160-33FC-48B9-9BBA-5D2C89FCA316}" type="pres">
      <dgm:prSet presAssocID="{54846D49-E2D8-47F1-A65D-8097A9660189}" presName="gear1dstNode" presStyleIdx="0" presStyleCnt="0" phldrT="" custAng="0" custSzX="0" custSzY="0" custLinFactX="0" custLinFactY="0" custLinFactNeighborX="0" custLinFactNeighborY="0" custRadScaleInc="0" custRadScaleRad="0"/>
      <dgm:spPr/>
      <dgm:t>
        <a:bodyPr/>
        <a:lstStyle/>
        <a:p/>
      </dgm:t>
    </dgm:pt>
    <dgm:pt modelId="{8A1B3217-8851-4875-976A-7E18B8FD5CF4}" type="pres">
      <dgm:prSet presAssocID="{B67CA390-6821-47C0-B622-053925ED910F}" presName="gear2" presStyleLbl="node1" presStyleIdx="0" presStyleCnt="0" phldrT="" custAng="0" custSzX="0" custSzY="0" custLinFactX="0" custLinFactY="0" custLinFactNeighborX="0" custLinFactNeighborY="0" custRadScaleInc="0" custRadScaleRad="0">
        <dgm:presLayoutVars>
          <dgm:chMax val="1"/>
          <dgm:bulletEnabled val="1"/>
        </dgm:presLayoutVars>
      </dgm:prSet>
      <dgm:spPr/>
      <dgm:t>
        <a:bodyPr/>
        <a:lstStyle/>
        <a:p/>
      </dgm:t>
    </dgm:pt>
    <dgm:pt modelId="{FA10644F-40B8-431A-A407-1C4C8461496A}" type="pres">
      <dgm:prSet presAssocID="{B67CA390-6821-47C0-B622-053925ED910F}" presName="gear2srcNode" presStyleIdx="0" presStyleCnt="0" phldrT="" custAng="0" custSzX="0" custSzY="0" custLinFactX="0" custLinFactY="0" custLinFactNeighborX="0" custLinFactNeighborY="0" custRadScaleInc="0" custRadScaleRad="0"/>
      <dgm:spPr/>
      <dgm:t>
        <a:bodyPr/>
        <a:lstStyle/>
        <a:p/>
      </dgm:t>
    </dgm:pt>
    <dgm:pt modelId="{AD57DC2A-2B73-4B59-B08A-7DEF5CA6267D}" type="pres">
      <dgm:prSet presAssocID="{B67CA390-6821-47C0-B622-053925ED910F}" presName="gear2dstNode" presStyleIdx="0" presStyleCnt="0" phldrT="" custAng="0" custSzX="0" custSzY="0" custLinFactX="0" custLinFactY="0" custLinFactNeighborX="0" custLinFactNeighborY="0" custRadScaleInc="0" custRadScaleRad="0"/>
      <dgm:spPr/>
      <dgm:t>
        <a:bodyPr/>
        <a:lstStyle/>
        <a:p/>
      </dgm:t>
    </dgm:pt>
    <dgm:pt modelId="{52985C0D-ADAC-4BAF-8774-75B916A818B5}" type="pres">
      <dgm:prSet presAssocID="{75592D92-376E-414D-B484-38C39F240211}" presName="connector1" presStyleLbl="sibTrans2D1" presStyleIdx="0" presStyleCnt="0" phldrT="" custAng="0" custSzX="0" custSzY="0" custLinFactX="0" custLinFactY="0" custLinFactNeighborX="0" custLinFactNeighborY="0" custRadScaleInc="0" custRadScaleRad="0"/>
      <dgm:spPr/>
      <dgm:t>
        <a:bodyPr/>
        <a:lstStyle/>
        <a:p/>
      </dgm:t>
    </dgm:pt>
    <dgm:pt modelId="{1367CF70-41F9-49C3-B80F-9BF3CF9C8373}" type="pres">
      <dgm:prSet presAssocID="{A4D8919F-1293-4F25-88B5-49C848042C91}" presName="connector2" presStyleLbl="sibTrans2D1" presStyleIdx="0" presStyleCnt="0" phldrT="" custAng="0" custSzX="0" custSzY="0" custLinFactX="0" custLinFactY="0" custLinFactNeighborX="0" custLinFactNeighborY="0" custRadScaleInc="0" custRadScaleRad="0"/>
      <dgm:spPr/>
      <dgm:t>
        <a:bodyPr/>
        <a:lstStyle/>
        <a:p/>
      </dgm:t>
    </dgm:pt>
  </dgm:ptLst>
  <dgm:cxnLst>
    <dgm:cxn modelId="{8A525446-52AD-4798-A918-9826F6CAC316}" srcId="{3ACB7D73-425C-4485-8D7A-3B1541BD1BF5}" destId="{54846D49-E2D8-47F1-A65D-8097A9660189}" srcOrd="0" destOrd="0" parTransId="{77EEE5A9-67CC-4C6F-9F36-057B0BBD1EA1}" sibTransId="{75592D92-376E-414D-B484-38C39F240211}"/>
    <dgm:cxn modelId="{01E77DB9-245C-4AE9-9401-60B0E00FE87D}" srcId="{3ACB7D73-425C-4485-8D7A-3B1541BD1BF5}" destId="{B67CA390-6821-47C0-B622-053925ED910F}" srcOrd="1" destOrd="0" parTransId="{869063C2-E132-4054-B979-623E28E21DBA}" sibTransId="{A4D8919F-1293-4F25-88B5-49C848042C91}"/>
    <dgm:cxn modelId="{75EC9EA5-F872-4D16-8FF2-4FE1A2BF1A27}" type="presOf" srcId="{3ACB7D73-425C-4485-8D7A-3B1541BD1BF5}" destId="{FEC54AD2-BD6D-4E27-9AE7-AA927AAE8C26}" srcOrd="0" destOrd="0" presId="urn:microsoft.com/office/officeart/2005/8/layout/gear1"/>
    <dgm:cxn modelId="{46784B47-4B05-485F-BF04-F057CDB167BC}" type="presParOf" srcId="{FEC54AD2-BD6D-4E27-9AE7-AA927AAE8C26}" destId="{90D8BFAE-8BD3-4CC5-BBDD-492AF75A05ED}" srcOrd="0" destOrd="0" presId="urn:microsoft.com/office/officeart/2005/8/layout/gear1"/>
    <dgm:cxn modelId="{DD863987-8AA7-4058-9885-204A3654963C}" type="presOf" srcId="{54846D49-E2D8-47F1-A65D-8097A9660189}" destId="{90D8BFAE-8BD3-4CC5-BBDD-492AF75A05ED}" srcOrd="0" destOrd="0" presId="urn:microsoft.com/office/officeart/2005/8/layout/gear1"/>
    <dgm:cxn modelId="{24FAD11A-D230-4842-9A56-C91CC67512E6}" type="presParOf" srcId="{FEC54AD2-BD6D-4E27-9AE7-AA927AAE8C26}" destId="{0DDC48CF-F608-4DC3-A5F0-EBB0172F8769}" srcOrd="1" destOrd="0" presId="urn:microsoft.com/office/officeart/2005/8/layout/gear1"/>
    <dgm:cxn modelId="{5809AB8C-5C3F-4AF9-AEE9-B1F53BD9374A}" type="presOf" srcId="{54846D49-E2D8-47F1-A65D-8097A9660189}" destId="{0DDC48CF-F608-4DC3-A5F0-EBB0172F8769}" srcOrd="1" destOrd="0" presId="urn:microsoft.com/office/officeart/2005/8/layout/gear1"/>
    <dgm:cxn modelId="{CB59F0FB-D05F-4312-9DC7-30237D03DE3D}" type="presParOf" srcId="{FEC54AD2-BD6D-4E27-9AE7-AA927AAE8C26}" destId="{B6C63160-33FC-48B9-9BBA-5D2C89FCA316}" srcOrd="2" destOrd="0" presId="urn:microsoft.com/office/officeart/2005/8/layout/gear1"/>
    <dgm:cxn modelId="{31547FEC-7ADA-4BAB-90A9-88CFC3FB657A}" type="presOf" srcId="{54846D49-E2D8-47F1-A65D-8097A9660189}" destId="{B6C63160-33FC-48B9-9BBA-5D2C89FCA316}" srcOrd="2" destOrd="0" presId="urn:microsoft.com/office/officeart/2005/8/layout/gear1"/>
    <dgm:cxn modelId="{2858E032-73AF-4670-946D-B5C99E01A4DB}" type="presParOf" srcId="{FEC54AD2-BD6D-4E27-9AE7-AA927AAE8C26}" destId="{8A1B3217-8851-4875-976A-7E18B8FD5CF4}" srcOrd="3" destOrd="0" presId="urn:microsoft.com/office/officeart/2005/8/layout/gear1"/>
    <dgm:cxn modelId="{2185DF2F-03C2-404B-9985-DD5E5CE43F12}" type="presOf" srcId="{B67CA390-6821-47C0-B622-053925ED910F}" destId="{8A1B3217-8851-4875-976A-7E18B8FD5CF4}" srcOrd="0" destOrd="0" presId="urn:microsoft.com/office/officeart/2005/8/layout/gear1"/>
    <dgm:cxn modelId="{47A9719E-89E9-4B73-8A8D-3FBE701133DC}" type="presParOf" srcId="{FEC54AD2-BD6D-4E27-9AE7-AA927AAE8C26}" destId="{FA10644F-40B8-431A-A407-1C4C8461496A}" srcOrd="4" destOrd="0" presId="urn:microsoft.com/office/officeart/2005/8/layout/gear1"/>
    <dgm:cxn modelId="{8D9954FD-26CB-48A1-832F-22B626D0AFFD}" type="presOf" srcId="{B67CA390-6821-47C0-B622-053925ED910F}" destId="{FA10644F-40B8-431A-A407-1C4C8461496A}" srcOrd="1" destOrd="0" presId="urn:microsoft.com/office/officeart/2005/8/layout/gear1"/>
    <dgm:cxn modelId="{A2103BB4-9B45-4718-8BEE-DD1A61268A03}" type="presParOf" srcId="{FEC54AD2-BD6D-4E27-9AE7-AA927AAE8C26}" destId="{AD57DC2A-2B73-4B59-B08A-7DEF5CA6267D}" srcOrd="5" destOrd="0" presId="urn:microsoft.com/office/officeart/2005/8/layout/gear1"/>
    <dgm:cxn modelId="{9D744496-B7CF-4182-BC48-D7D2138412A5}" type="presOf" srcId="{B67CA390-6821-47C0-B622-053925ED910F}" destId="{AD57DC2A-2B73-4B59-B08A-7DEF5CA6267D}" srcOrd="2" destOrd="0" presId="urn:microsoft.com/office/officeart/2005/8/layout/gear1"/>
    <dgm:cxn modelId="{9BF363C8-C40E-412B-B3D3-345EBEA50585}" type="presParOf" srcId="{FEC54AD2-BD6D-4E27-9AE7-AA927AAE8C26}" destId="{52985C0D-ADAC-4BAF-8774-75B916A818B5}" srcOrd="6" destOrd="0" presId="urn:microsoft.com/office/officeart/2005/8/layout/gear1"/>
    <dgm:cxn modelId="{C1D29F78-AEAB-4766-834D-91EF6FA96CB5}" type="presOf" srcId="{75592D92-376E-414D-B484-38C39F240211}" destId="{52985C0D-ADAC-4BAF-8774-75B916A818B5}" srcOrd="0" destOrd="0" presId="urn:microsoft.com/office/officeart/2005/8/layout/gear1"/>
    <dgm:cxn modelId="{0287DB1D-5D72-4B09-B4CC-2CE1DB8FFC18}" type="presParOf" srcId="{FEC54AD2-BD6D-4E27-9AE7-AA927AAE8C26}" destId="{1367CF70-41F9-49C3-B80F-9BF3CF9C8373}" srcOrd="7" destOrd="0" presId="urn:microsoft.com/office/officeart/2005/8/layout/gear1"/>
    <dgm:cxn modelId="{E13F6EDB-430D-439E-BB76-6B927017E199}" type="presOf" srcId="{A4D8919F-1293-4F25-88B5-49C848042C91}" destId="{1367CF70-41F9-49C3-B80F-9BF3CF9C8373}" srcOrd="0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Diagram"/>
          <p:cNvGraphicFramePr/>
          <p:nvPr/>
        </p:nvGraphicFramePr>
        <p:xfrm>
          <a:off x="254000" y="508000"/>
          <a:ext cx="3810000" cy="381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.NET</a:t>
            </a:r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2017-01-02T17:42:39Z</dcterms:created>
  <dcterms:modified xsi:type="dcterms:W3CDTF">2017-01-02T17:42:39Z</dcterms:modified>
</cp:coreProperties>
</file>