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7.15.11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635000"/>
            <a:ext cx="2540000" cy="635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000000"/>
                </a:solidFill>
                <a:latin typeface="Arial Black"/>
              </a:rPr>
              <a:t>Hello World!</a:t>
            </a:r>
          </a:p>
        </p:txBody>
      </p:sp>
      <p:sp>
        <p:nvSpPr>
          <p:cNvPr id="3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</p:cSld>
  <p:clrMapOvr>
    <a:masterClrMapping/>
  </p:clrMapOvr>
  <p:transition spd="fast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2017-01-02T17:43:31Z</dcterms:created>
  <dcterms:modified xsi:type="dcterms:W3CDTF">2017-01-02T17:43:31Z</dcterms:modified>
</cp:coreProperties>
</file>