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2.7.15.11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079500" y="1016000"/>
          <a:ext cx="6985000" cy="4754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70000"/>
                <a:gridCol w="1270000"/>
                <a:gridCol w="1905000"/>
                <a:gridCol w="1270000"/>
                <a:gridCol w="1270000"/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Continent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Population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Venezuela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Caracas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912047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19700000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Bolivia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La Paz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1098575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7300000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Brasilia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8511196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150400000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9976147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26500000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Santiago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756943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13200000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Colombia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Bagota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1138907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33000000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Cuba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Havana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114524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10600000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Quito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455502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10600000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Paraguay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Asuncion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406576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4660000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Peru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Lima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1285215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21600000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Jamaica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Kingston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11424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2500000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Mexico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1967180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88600000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.NET</a:t>
            </a:r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2016-12-31T21:44:15Z</dcterms:created>
  <dcterms:modified xsi:type="dcterms:W3CDTF">2016-12-31T21:44:15Z</dcterms:modified>
</cp:coreProperties>
</file>