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06bab2f0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506bab2f0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06bab2f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506bab2f0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06bab2f0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506bab2f0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06bab2f0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06bab2f0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 title="Beco-1-Image-1.jpeg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237950" y="804150"/>
            <a:ext cx="8839200" cy="42591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85" name="Google Shape;85;p13"/>
          <p:cNvSpPr txBox="1"/>
          <p:nvPr/>
        </p:nvSpPr>
        <p:spPr>
          <a:xfrm>
            <a:off x="4572000" y="4083425"/>
            <a:ext cx="4505400" cy="2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SHASHANK MISHRA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Explanation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 title="Beco-1-Image-1.jpeg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237950" y="804150"/>
            <a:ext cx="8839200" cy="42591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1" name="Google Shape;91;p14"/>
          <p:cNvSpPr txBox="1"/>
          <p:nvPr/>
        </p:nvSpPr>
        <p:spPr>
          <a:xfrm>
            <a:off x="1072175" y="2092500"/>
            <a:ext cx="66726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Data Preprocessing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Feature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Model Selection (XGBoost)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Model Training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Model Evaluation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Graphical Analysis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625400" y="888400"/>
            <a:ext cx="686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Step-by-Step Process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5" title="Beco-1-Image-1.jpeg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237950" y="804150"/>
            <a:ext cx="8839200" cy="42591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98" name="Google Shape;98;p15"/>
          <p:cNvSpPr txBox="1"/>
          <p:nvPr/>
        </p:nvSpPr>
        <p:spPr>
          <a:xfrm>
            <a:off x="1072175" y="1921375"/>
            <a:ext cx="66726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Importance Graph: Shows top contributing features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Actual vs Predicted Sales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596900" y="660275"/>
            <a:ext cx="6861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Graphical Analysis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 title="Beco-1-Image-1.jpeg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237950" y="804150"/>
            <a:ext cx="8839200" cy="42591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05" name="Google Shape;105;p16"/>
          <p:cNvSpPr txBox="1"/>
          <p:nvPr/>
        </p:nvSpPr>
        <p:spPr>
          <a:xfrm>
            <a:off x="1072175" y="1921375"/>
            <a:ext cx="66726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missing data internally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efficient and faster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Regularization to prevent overfitting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Built-in cross-validation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suited for tabular structured data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1596900" y="660275"/>
            <a:ext cx="68610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XGBoost?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 title="Beco-1-Image-1.jpeg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237950" y="804150"/>
            <a:ext cx="8839200" cy="42591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  <p:sp>
        <p:nvSpPr>
          <p:cNvPr id="112" name="Google Shape;112;p17"/>
          <p:cNvSpPr txBox="1"/>
          <p:nvPr/>
        </p:nvSpPr>
        <p:spPr>
          <a:xfrm>
            <a:off x="943875" y="2178025"/>
            <a:ext cx="6672600" cy="3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was built using XGBoost Classifier with hyperparameter tuning for maximum performance.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1227050" y="931175"/>
            <a:ext cx="68610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Details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