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4059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8EFF3"/>
    <a:srgbClr val="000000"/>
    <a:srgbClr val="3F5779"/>
    <a:srgbClr val="59C5EC"/>
    <a:srgbClr val="5A82A0"/>
    <a:srgbClr val="7B6984"/>
    <a:srgbClr val="6D3B4F"/>
    <a:srgbClr val="9999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93296810-A885-4BE3-A3E7-6D5BEEA58F3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26" autoAdjust="0"/>
    <p:restoredTop sz="94315" autoAdjust="0"/>
  </p:normalViewPr>
  <p:slideViewPr>
    <p:cSldViewPr snapToGrid="0" showGuides="1">
      <p:cViewPr>
        <p:scale>
          <a:sx n="66" d="100"/>
          <a:sy n="66" d="100"/>
        </p:scale>
        <p:origin x="-888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2880" y="9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0D19D7-7182-452D-8046-8774B3E04AA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E0AE5F1-9FF0-471E-B4AE-8B9B1A4C8276}">
      <dgm:prSet/>
      <dgm:spPr/>
      <dgm:t>
        <a:bodyPr/>
        <a:lstStyle/>
        <a:p>
          <a:r>
            <a:rPr lang="en-US" b="0" i="0"/>
            <a:t>Unavailability of blood during emergency.</a:t>
          </a:r>
          <a:endParaRPr lang="en-US"/>
        </a:p>
      </dgm:t>
    </dgm:pt>
    <dgm:pt modelId="{9F4A356A-4D29-4FC9-816D-DA469666812B}" type="parTrans" cxnId="{948FCF03-04DA-4586-9830-9C52A694A85E}">
      <dgm:prSet/>
      <dgm:spPr/>
      <dgm:t>
        <a:bodyPr/>
        <a:lstStyle/>
        <a:p>
          <a:endParaRPr lang="en-US"/>
        </a:p>
      </dgm:t>
    </dgm:pt>
    <dgm:pt modelId="{DB660E38-3069-4459-9D3E-5D01142B258C}" type="sibTrans" cxnId="{948FCF03-04DA-4586-9830-9C52A694A85E}">
      <dgm:prSet/>
      <dgm:spPr/>
      <dgm:t>
        <a:bodyPr/>
        <a:lstStyle/>
        <a:p>
          <a:endParaRPr lang="en-US"/>
        </a:p>
      </dgm:t>
    </dgm:pt>
    <dgm:pt modelId="{273679EF-A769-4229-B563-7DB29BB67F80}">
      <dgm:prSet/>
      <dgm:spPr/>
      <dgm:t>
        <a:bodyPr/>
        <a:lstStyle/>
        <a:p>
          <a:r>
            <a:rPr lang="en-US" b="0" i="0"/>
            <a:t>Less awareness among people about blood donation and blood transfusion.</a:t>
          </a:r>
          <a:endParaRPr lang="en-US"/>
        </a:p>
      </dgm:t>
    </dgm:pt>
    <dgm:pt modelId="{4486A6CE-9B0C-4EDD-8E3A-D6F258E7CF14}" type="parTrans" cxnId="{3C7AB6B8-F1A9-4733-B197-1962B0CCC274}">
      <dgm:prSet/>
      <dgm:spPr/>
      <dgm:t>
        <a:bodyPr/>
        <a:lstStyle/>
        <a:p>
          <a:endParaRPr lang="en-US"/>
        </a:p>
      </dgm:t>
    </dgm:pt>
    <dgm:pt modelId="{265FAEC5-13EF-40D3-A89E-0572CFE2320C}" type="sibTrans" cxnId="{3C7AB6B8-F1A9-4733-B197-1962B0CCC274}">
      <dgm:prSet/>
      <dgm:spPr/>
      <dgm:t>
        <a:bodyPr/>
        <a:lstStyle/>
        <a:p>
          <a:endParaRPr lang="en-US"/>
        </a:p>
      </dgm:t>
    </dgm:pt>
    <dgm:pt modelId="{AE687CA5-6176-4BD7-ABB0-CB2F46E3BD78}">
      <dgm:prSet/>
      <dgm:spPr/>
      <dgm:t>
        <a:bodyPr/>
        <a:lstStyle/>
        <a:p>
          <a:r>
            <a:rPr lang="en-US" b="0" i="0"/>
            <a:t>Death due to lack of blood during operations.</a:t>
          </a:r>
          <a:endParaRPr lang="en-US"/>
        </a:p>
      </dgm:t>
    </dgm:pt>
    <dgm:pt modelId="{F2EFC78B-4E30-4DB2-97AE-210CBD0C7ED0}" type="parTrans" cxnId="{8A9F376D-AA56-413E-A8A4-F3FC1DBE2364}">
      <dgm:prSet/>
      <dgm:spPr/>
      <dgm:t>
        <a:bodyPr/>
        <a:lstStyle/>
        <a:p>
          <a:endParaRPr lang="en-US"/>
        </a:p>
      </dgm:t>
    </dgm:pt>
    <dgm:pt modelId="{5BA5ADA4-82DA-48B5-8A59-D8AF46B232F0}" type="sibTrans" cxnId="{8A9F376D-AA56-413E-A8A4-F3FC1DBE2364}">
      <dgm:prSet/>
      <dgm:spPr/>
      <dgm:t>
        <a:bodyPr/>
        <a:lstStyle/>
        <a:p>
          <a:endParaRPr lang="en-US"/>
        </a:p>
      </dgm:t>
    </dgm:pt>
    <dgm:pt modelId="{73D7AD00-B56A-4477-B98C-4595BB52056D}">
      <dgm:prSet/>
      <dgm:spPr/>
      <dgm:t>
        <a:bodyPr/>
        <a:lstStyle/>
        <a:p>
          <a:r>
            <a:rPr lang="en-US" b="0" i="0"/>
            <a:t>The Blood Bank project aims to make all the procedures automated and it can more fast and accurate.</a:t>
          </a:r>
          <a:endParaRPr lang="en-US"/>
        </a:p>
      </dgm:t>
    </dgm:pt>
    <dgm:pt modelId="{DAABA331-A63D-4BBB-BAD1-B6DE1C9CDFBF}" type="parTrans" cxnId="{437BAF35-BF3F-4E81-AAFF-1B7544B00EF7}">
      <dgm:prSet/>
      <dgm:spPr/>
      <dgm:t>
        <a:bodyPr/>
        <a:lstStyle/>
        <a:p>
          <a:endParaRPr lang="en-US"/>
        </a:p>
      </dgm:t>
    </dgm:pt>
    <dgm:pt modelId="{7F48ED7B-2699-44A9-83AB-F70AFBE92AC0}" type="sibTrans" cxnId="{437BAF35-BF3F-4E81-AAFF-1B7544B00EF7}">
      <dgm:prSet/>
      <dgm:spPr/>
      <dgm:t>
        <a:bodyPr/>
        <a:lstStyle/>
        <a:p>
          <a:endParaRPr lang="en-US"/>
        </a:p>
      </dgm:t>
    </dgm:pt>
    <dgm:pt modelId="{8BB51032-230A-4878-B9EB-A14348EA17BE}">
      <dgm:prSet/>
      <dgm:spPr/>
      <dgm:t>
        <a:bodyPr/>
        <a:lstStyle/>
        <a:p>
          <a:r>
            <a:rPr lang="en-US" b="0" i="0"/>
            <a:t>This project is a high quality software to manage all these cumbersome jobs.</a:t>
          </a:r>
          <a:endParaRPr lang="en-US"/>
        </a:p>
      </dgm:t>
    </dgm:pt>
    <dgm:pt modelId="{2A2B3421-AE12-44F2-AE62-DAC1DD635853}" type="parTrans" cxnId="{65D0BA67-9275-401B-AC09-E4E5862806AF}">
      <dgm:prSet/>
      <dgm:spPr/>
      <dgm:t>
        <a:bodyPr/>
        <a:lstStyle/>
        <a:p>
          <a:endParaRPr lang="en-US"/>
        </a:p>
      </dgm:t>
    </dgm:pt>
    <dgm:pt modelId="{761A9F3C-4FDF-48F9-9435-EAD010D4AA3A}" type="sibTrans" cxnId="{65D0BA67-9275-401B-AC09-E4E5862806AF}">
      <dgm:prSet/>
      <dgm:spPr/>
      <dgm:t>
        <a:bodyPr/>
        <a:lstStyle/>
        <a:p>
          <a:endParaRPr lang="en-US"/>
        </a:p>
      </dgm:t>
    </dgm:pt>
    <dgm:pt modelId="{A9043D64-E2A1-4A0D-9B14-7A8EE6853400}" type="pres">
      <dgm:prSet presAssocID="{CF0D19D7-7182-452D-8046-8774B3E04AA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45FB30-E7DC-451D-94AE-BC1351BBE8D8}" type="pres">
      <dgm:prSet presAssocID="{0E0AE5F1-9FF0-471E-B4AE-8B9B1A4C8276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CEA0E9-CAFB-4F8C-A47F-7EDC013F02BF}" type="pres">
      <dgm:prSet presAssocID="{DB660E38-3069-4459-9D3E-5D01142B258C}" presName="spacer" presStyleCnt="0"/>
      <dgm:spPr/>
    </dgm:pt>
    <dgm:pt modelId="{B84D008E-8C89-48AC-A137-FB2298363C72}" type="pres">
      <dgm:prSet presAssocID="{273679EF-A769-4229-B563-7DB29BB67F80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2353E8-FD71-4139-83F9-9C148664C02B}" type="pres">
      <dgm:prSet presAssocID="{265FAEC5-13EF-40D3-A89E-0572CFE2320C}" presName="spacer" presStyleCnt="0"/>
      <dgm:spPr/>
    </dgm:pt>
    <dgm:pt modelId="{4F76F50E-26D5-4228-8E72-DC5F46664B57}" type="pres">
      <dgm:prSet presAssocID="{AE687CA5-6176-4BD7-ABB0-CB2F46E3BD78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04810F-A369-4EB8-8C51-EBD982F25C89}" type="pres">
      <dgm:prSet presAssocID="{5BA5ADA4-82DA-48B5-8A59-D8AF46B232F0}" presName="spacer" presStyleCnt="0"/>
      <dgm:spPr/>
    </dgm:pt>
    <dgm:pt modelId="{417D49E5-0442-40B1-A5BA-2EBF970879F0}" type="pres">
      <dgm:prSet presAssocID="{73D7AD00-B56A-4477-B98C-4595BB52056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6E4B36-337F-4796-BBBC-0B7271B63DFC}" type="pres">
      <dgm:prSet presAssocID="{7F48ED7B-2699-44A9-83AB-F70AFBE92AC0}" presName="spacer" presStyleCnt="0"/>
      <dgm:spPr/>
    </dgm:pt>
    <dgm:pt modelId="{67D34AB1-0411-4DBC-A51E-9F5ED792FAAA}" type="pres">
      <dgm:prSet presAssocID="{8BB51032-230A-4878-B9EB-A14348EA17B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0CECEE-66F5-44EC-9E16-A59C7F888FB6}" type="presOf" srcId="{273679EF-A769-4229-B563-7DB29BB67F80}" destId="{B84D008E-8C89-48AC-A137-FB2298363C72}" srcOrd="0" destOrd="0" presId="urn:microsoft.com/office/officeart/2005/8/layout/vList2"/>
    <dgm:cxn modelId="{8A9F376D-AA56-413E-A8A4-F3FC1DBE2364}" srcId="{CF0D19D7-7182-452D-8046-8774B3E04AAE}" destId="{AE687CA5-6176-4BD7-ABB0-CB2F46E3BD78}" srcOrd="2" destOrd="0" parTransId="{F2EFC78B-4E30-4DB2-97AE-210CBD0C7ED0}" sibTransId="{5BA5ADA4-82DA-48B5-8A59-D8AF46B232F0}"/>
    <dgm:cxn modelId="{CE3C2A4F-F00E-4257-85C0-B327A89C127D}" type="presOf" srcId="{CF0D19D7-7182-452D-8046-8774B3E04AAE}" destId="{A9043D64-E2A1-4A0D-9B14-7A8EE6853400}" srcOrd="0" destOrd="0" presId="urn:microsoft.com/office/officeart/2005/8/layout/vList2"/>
    <dgm:cxn modelId="{36D43E13-95D1-4AC9-BAF3-E2BFD0AD6A20}" type="presOf" srcId="{AE687CA5-6176-4BD7-ABB0-CB2F46E3BD78}" destId="{4F76F50E-26D5-4228-8E72-DC5F46664B57}" srcOrd="0" destOrd="0" presId="urn:microsoft.com/office/officeart/2005/8/layout/vList2"/>
    <dgm:cxn modelId="{AE2A5C99-8899-415D-BEBF-87041724D205}" type="presOf" srcId="{8BB51032-230A-4878-B9EB-A14348EA17BE}" destId="{67D34AB1-0411-4DBC-A51E-9F5ED792FAAA}" srcOrd="0" destOrd="0" presId="urn:microsoft.com/office/officeart/2005/8/layout/vList2"/>
    <dgm:cxn modelId="{3AAAD2F1-28DF-457C-A686-E53A441FDC35}" type="presOf" srcId="{0E0AE5F1-9FF0-471E-B4AE-8B9B1A4C8276}" destId="{0045FB30-E7DC-451D-94AE-BC1351BBE8D8}" srcOrd="0" destOrd="0" presId="urn:microsoft.com/office/officeart/2005/8/layout/vList2"/>
    <dgm:cxn modelId="{65D0BA67-9275-401B-AC09-E4E5862806AF}" srcId="{CF0D19D7-7182-452D-8046-8774B3E04AAE}" destId="{8BB51032-230A-4878-B9EB-A14348EA17BE}" srcOrd="4" destOrd="0" parTransId="{2A2B3421-AE12-44F2-AE62-DAC1DD635853}" sibTransId="{761A9F3C-4FDF-48F9-9435-EAD010D4AA3A}"/>
    <dgm:cxn modelId="{948FCF03-04DA-4586-9830-9C52A694A85E}" srcId="{CF0D19D7-7182-452D-8046-8774B3E04AAE}" destId="{0E0AE5F1-9FF0-471E-B4AE-8B9B1A4C8276}" srcOrd="0" destOrd="0" parTransId="{9F4A356A-4D29-4FC9-816D-DA469666812B}" sibTransId="{DB660E38-3069-4459-9D3E-5D01142B258C}"/>
    <dgm:cxn modelId="{64DE1A33-C26A-448F-9983-730781391416}" type="presOf" srcId="{73D7AD00-B56A-4477-B98C-4595BB52056D}" destId="{417D49E5-0442-40B1-A5BA-2EBF970879F0}" srcOrd="0" destOrd="0" presId="urn:microsoft.com/office/officeart/2005/8/layout/vList2"/>
    <dgm:cxn modelId="{437BAF35-BF3F-4E81-AAFF-1B7544B00EF7}" srcId="{CF0D19D7-7182-452D-8046-8774B3E04AAE}" destId="{73D7AD00-B56A-4477-B98C-4595BB52056D}" srcOrd="3" destOrd="0" parTransId="{DAABA331-A63D-4BBB-BAD1-B6DE1C9CDFBF}" sibTransId="{7F48ED7B-2699-44A9-83AB-F70AFBE92AC0}"/>
    <dgm:cxn modelId="{3C7AB6B8-F1A9-4733-B197-1962B0CCC274}" srcId="{CF0D19D7-7182-452D-8046-8774B3E04AAE}" destId="{273679EF-A769-4229-B563-7DB29BB67F80}" srcOrd="1" destOrd="0" parTransId="{4486A6CE-9B0C-4EDD-8E3A-D6F258E7CF14}" sibTransId="{265FAEC5-13EF-40D3-A89E-0572CFE2320C}"/>
    <dgm:cxn modelId="{65E0C8A4-D3DA-400F-9E3A-072AED6C2E59}" type="presParOf" srcId="{A9043D64-E2A1-4A0D-9B14-7A8EE6853400}" destId="{0045FB30-E7DC-451D-94AE-BC1351BBE8D8}" srcOrd="0" destOrd="0" presId="urn:microsoft.com/office/officeart/2005/8/layout/vList2"/>
    <dgm:cxn modelId="{C5E2244D-987C-4E2E-812B-5A06F3DD6B10}" type="presParOf" srcId="{A9043D64-E2A1-4A0D-9B14-7A8EE6853400}" destId="{85CEA0E9-CAFB-4F8C-A47F-7EDC013F02BF}" srcOrd="1" destOrd="0" presId="urn:microsoft.com/office/officeart/2005/8/layout/vList2"/>
    <dgm:cxn modelId="{5C0FEDFD-449C-4669-849B-3A9F25240D8A}" type="presParOf" srcId="{A9043D64-E2A1-4A0D-9B14-7A8EE6853400}" destId="{B84D008E-8C89-48AC-A137-FB2298363C72}" srcOrd="2" destOrd="0" presId="urn:microsoft.com/office/officeart/2005/8/layout/vList2"/>
    <dgm:cxn modelId="{A911E7AA-2E3E-4696-B332-9A19E5B77CB4}" type="presParOf" srcId="{A9043D64-E2A1-4A0D-9B14-7A8EE6853400}" destId="{6A2353E8-FD71-4139-83F9-9C148664C02B}" srcOrd="3" destOrd="0" presId="urn:microsoft.com/office/officeart/2005/8/layout/vList2"/>
    <dgm:cxn modelId="{6B1B09D4-36D5-4229-B184-ECCFD6907057}" type="presParOf" srcId="{A9043D64-E2A1-4A0D-9B14-7A8EE6853400}" destId="{4F76F50E-26D5-4228-8E72-DC5F46664B57}" srcOrd="4" destOrd="0" presId="urn:microsoft.com/office/officeart/2005/8/layout/vList2"/>
    <dgm:cxn modelId="{12A8B920-709E-4FE4-BC55-95D3D5775165}" type="presParOf" srcId="{A9043D64-E2A1-4A0D-9B14-7A8EE6853400}" destId="{2904810F-A369-4EB8-8C51-EBD982F25C89}" srcOrd="5" destOrd="0" presId="urn:microsoft.com/office/officeart/2005/8/layout/vList2"/>
    <dgm:cxn modelId="{550F01F8-C0A0-4C6F-B493-E8CA03BF3EE1}" type="presParOf" srcId="{A9043D64-E2A1-4A0D-9B14-7A8EE6853400}" destId="{417D49E5-0442-40B1-A5BA-2EBF970879F0}" srcOrd="6" destOrd="0" presId="urn:microsoft.com/office/officeart/2005/8/layout/vList2"/>
    <dgm:cxn modelId="{06124F1B-7C6D-4E8C-B115-ABA341DC9760}" type="presParOf" srcId="{A9043D64-E2A1-4A0D-9B14-7A8EE6853400}" destId="{756E4B36-337F-4796-BBBC-0B7271B63DFC}" srcOrd="7" destOrd="0" presId="urn:microsoft.com/office/officeart/2005/8/layout/vList2"/>
    <dgm:cxn modelId="{23F5F963-EB22-4F22-8B4E-E2027A2B5751}" type="presParOf" srcId="{A9043D64-E2A1-4A0D-9B14-7A8EE6853400}" destId="{67D34AB1-0411-4DBC-A51E-9F5ED792FAA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F7CB27-4820-4A41-949A-411B2C9C369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8959B4E-B6E6-4F34-B096-C6DE45BFD736}">
      <dgm:prSet/>
      <dgm:spPr/>
      <dgm:t>
        <a:bodyPr/>
        <a:lstStyle/>
        <a:p>
          <a:r>
            <a:rPr lang="en-US" dirty="0"/>
            <a:t>Maintain records of blood groups.</a:t>
          </a:r>
        </a:p>
      </dgm:t>
    </dgm:pt>
    <dgm:pt modelId="{E3A0276F-EDFB-43CC-854B-5F3498F0ED85}" type="parTrans" cxnId="{D60FF04B-3501-44C4-A130-694583F8BE00}">
      <dgm:prSet/>
      <dgm:spPr/>
      <dgm:t>
        <a:bodyPr/>
        <a:lstStyle/>
        <a:p>
          <a:endParaRPr lang="en-US"/>
        </a:p>
      </dgm:t>
    </dgm:pt>
    <dgm:pt modelId="{CB1FD911-E660-4955-B910-110FC8D70AF2}" type="sibTrans" cxnId="{D60FF04B-3501-44C4-A130-694583F8BE00}">
      <dgm:prSet/>
      <dgm:spPr/>
      <dgm:t>
        <a:bodyPr/>
        <a:lstStyle/>
        <a:p>
          <a:endParaRPr lang="en-US"/>
        </a:p>
      </dgm:t>
    </dgm:pt>
    <dgm:pt modelId="{D8FA9627-F0DF-475F-8F31-D87B1544DBC4}">
      <dgm:prSet/>
      <dgm:spPr/>
      <dgm:t>
        <a:bodyPr/>
        <a:lstStyle/>
        <a:p>
          <a:r>
            <a:rPr lang="en-US"/>
            <a:t>Keep records of blood group available.</a:t>
          </a:r>
        </a:p>
      </dgm:t>
    </dgm:pt>
    <dgm:pt modelId="{670C3E90-1396-426A-AADF-788D4B3FE4CA}" type="parTrans" cxnId="{C7B9EC95-C757-4295-A0C8-D4C5B6682349}">
      <dgm:prSet/>
      <dgm:spPr/>
      <dgm:t>
        <a:bodyPr/>
        <a:lstStyle/>
        <a:p>
          <a:endParaRPr lang="en-US"/>
        </a:p>
      </dgm:t>
    </dgm:pt>
    <dgm:pt modelId="{3E519CE2-1D01-4D9A-934E-027883D4DBE8}" type="sibTrans" cxnId="{C7B9EC95-C757-4295-A0C8-D4C5B6682349}">
      <dgm:prSet/>
      <dgm:spPr/>
      <dgm:t>
        <a:bodyPr/>
        <a:lstStyle/>
        <a:p>
          <a:endParaRPr lang="en-US"/>
        </a:p>
      </dgm:t>
    </dgm:pt>
    <dgm:pt modelId="{6CA257E0-74B3-4C11-85C6-086609EA9CA0}">
      <dgm:prSet/>
      <dgm:spPr/>
      <dgm:t>
        <a:bodyPr/>
        <a:lstStyle/>
        <a:p>
          <a:r>
            <a:rPr lang="en-US" dirty="0"/>
            <a:t>Order of blood groups finished.</a:t>
          </a:r>
        </a:p>
      </dgm:t>
    </dgm:pt>
    <dgm:pt modelId="{7EE0CDDE-AEF6-478F-922B-472741749408}" type="parTrans" cxnId="{6BA5B52E-BEAB-435D-A25D-1148922064BD}">
      <dgm:prSet/>
      <dgm:spPr/>
      <dgm:t>
        <a:bodyPr/>
        <a:lstStyle/>
        <a:p>
          <a:endParaRPr lang="en-US"/>
        </a:p>
      </dgm:t>
    </dgm:pt>
    <dgm:pt modelId="{2FFD4F0D-0E2E-4D94-A828-93021AA258C7}" type="sibTrans" cxnId="{6BA5B52E-BEAB-435D-A25D-1148922064BD}">
      <dgm:prSet/>
      <dgm:spPr/>
      <dgm:t>
        <a:bodyPr/>
        <a:lstStyle/>
        <a:p>
          <a:endParaRPr lang="en-US"/>
        </a:p>
      </dgm:t>
    </dgm:pt>
    <dgm:pt modelId="{3A55BBAD-7151-4306-901A-AF31D0052DC7}">
      <dgm:prSet/>
      <dgm:spPr/>
      <dgm:t>
        <a:bodyPr/>
        <a:lstStyle/>
        <a:p>
          <a:r>
            <a:rPr lang="en-US"/>
            <a:t>Request for blood.</a:t>
          </a:r>
        </a:p>
      </dgm:t>
    </dgm:pt>
    <dgm:pt modelId="{CFBBB936-D761-43F2-BCEB-7F222DF65D6D}" type="parTrans" cxnId="{153C5D58-E69F-4C22-A0AB-C6A9139474FF}">
      <dgm:prSet/>
      <dgm:spPr/>
      <dgm:t>
        <a:bodyPr/>
        <a:lstStyle/>
        <a:p>
          <a:endParaRPr lang="en-US"/>
        </a:p>
      </dgm:t>
    </dgm:pt>
    <dgm:pt modelId="{6A80DEEC-8DEE-4E84-843D-FA3486A9561A}" type="sibTrans" cxnId="{153C5D58-E69F-4C22-A0AB-C6A9139474FF}">
      <dgm:prSet/>
      <dgm:spPr/>
      <dgm:t>
        <a:bodyPr/>
        <a:lstStyle/>
        <a:p>
          <a:endParaRPr lang="en-US"/>
        </a:p>
      </dgm:t>
    </dgm:pt>
    <dgm:pt modelId="{D13094E0-804D-4723-8255-7D0F7A11A11B}">
      <dgm:prSet/>
      <dgm:spPr/>
      <dgm:t>
        <a:bodyPr/>
        <a:lstStyle/>
        <a:p>
          <a:r>
            <a:rPr lang="en-US"/>
            <a:t>Donate blood.</a:t>
          </a:r>
        </a:p>
      </dgm:t>
    </dgm:pt>
    <dgm:pt modelId="{97C13A46-8229-4ECE-A55B-B241456CCD06}" type="parTrans" cxnId="{5B707BAF-14B4-48B9-9D42-16E7B09855EB}">
      <dgm:prSet/>
      <dgm:spPr/>
      <dgm:t>
        <a:bodyPr/>
        <a:lstStyle/>
        <a:p>
          <a:endParaRPr lang="en-US"/>
        </a:p>
      </dgm:t>
    </dgm:pt>
    <dgm:pt modelId="{B664CC5E-FA28-4C3A-9FBF-29E67FEB5C1F}" type="sibTrans" cxnId="{5B707BAF-14B4-48B9-9D42-16E7B09855EB}">
      <dgm:prSet/>
      <dgm:spPr/>
      <dgm:t>
        <a:bodyPr/>
        <a:lstStyle/>
        <a:p>
          <a:endParaRPr lang="en-US"/>
        </a:p>
      </dgm:t>
    </dgm:pt>
    <dgm:pt modelId="{8C902576-DC3F-43CA-8EEA-FA0ABD746B43}" type="pres">
      <dgm:prSet presAssocID="{F2F7CB27-4820-4A41-949A-411B2C9C369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A61102B-7605-4F02-A7E4-96C7DFDA607B}" type="pres">
      <dgm:prSet presAssocID="{B8959B4E-B6E6-4F34-B096-C6DE45BFD736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BD580-6B15-492E-B418-AE44C32608A1}" type="pres">
      <dgm:prSet presAssocID="{CB1FD911-E660-4955-B910-110FC8D70AF2}" presName="spacer" presStyleCnt="0"/>
      <dgm:spPr/>
    </dgm:pt>
    <dgm:pt modelId="{98BD812E-1186-4A92-B8FE-14AC351AF121}" type="pres">
      <dgm:prSet presAssocID="{D8FA9627-F0DF-475F-8F31-D87B1544DBC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B0E11A-830A-47F2-BC7A-DD12F3DB7615}" type="pres">
      <dgm:prSet presAssocID="{3E519CE2-1D01-4D9A-934E-027883D4DBE8}" presName="spacer" presStyleCnt="0"/>
      <dgm:spPr/>
    </dgm:pt>
    <dgm:pt modelId="{C69BA97D-FB7E-4D64-86DC-056908ABB25C}" type="pres">
      <dgm:prSet presAssocID="{6CA257E0-74B3-4C11-85C6-086609EA9CA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A974E3-E35C-49A7-9616-B2E72B13510A}" type="pres">
      <dgm:prSet presAssocID="{2FFD4F0D-0E2E-4D94-A828-93021AA258C7}" presName="spacer" presStyleCnt="0"/>
      <dgm:spPr/>
    </dgm:pt>
    <dgm:pt modelId="{B5F83856-7DC2-4AA9-97E5-45DEBD91319F}" type="pres">
      <dgm:prSet presAssocID="{3A55BBAD-7151-4306-901A-AF31D0052DC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DDE112-C7F9-4E66-B544-608DD72454AA}" type="pres">
      <dgm:prSet presAssocID="{6A80DEEC-8DEE-4E84-843D-FA3486A9561A}" presName="spacer" presStyleCnt="0"/>
      <dgm:spPr/>
    </dgm:pt>
    <dgm:pt modelId="{DEFF6D43-9FB8-43C2-9F9E-49FAD36D8ECD}" type="pres">
      <dgm:prSet presAssocID="{D13094E0-804D-4723-8255-7D0F7A11A11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3C5D58-E69F-4C22-A0AB-C6A9139474FF}" srcId="{F2F7CB27-4820-4A41-949A-411B2C9C369E}" destId="{3A55BBAD-7151-4306-901A-AF31D0052DC7}" srcOrd="3" destOrd="0" parTransId="{CFBBB936-D761-43F2-BCEB-7F222DF65D6D}" sibTransId="{6A80DEEC-8DEE-4E84-843D-FA3486A9561A}"/>
    <dgm:cxn modelId="{F270DD94-53FF-4960-80E3-1CBF535D5EFA}" type="presOf" srcId="{6CA257E0-74B3-4C11-85C6-086609EA9CA0}" destId="{C69BA97D-FB7E-4D64-86DC-056908ABB25C}" srcOrd="0" destOrd="0" presId="urn:microsoft.com/office/officeart/2005/8/layout/vList2"/>
    <dgm:cxn modelId="{C7B9EC95-C757-4295-A0C8-D4C5B6682349}" srcId="{F2F7CB27-4820-4A41-949A-411B2C9C369E}" destId="{D8FA9627-F0DF-475F-8F31-D87B1544DBC4}" srcOrd="1" destOrd="0" parTransId="{670C3E90-1396-426A-AADF-788D4B3FE4CA}" sibTransId="{3E519CE2-1D01-4D9A-934E-027883D4DBE8}"/>
    <dgm:cxn modelId="{5B707BAF-14B4-48B9-9D42-16E7B09855EB}" srcId="{F2F7CB27-4820-4A41-949A-411B2C9C369E}" destId="{D13094E0-804D-4723-8255-7D0F7A11A11B}" srcOrd="4" destOrd="0" parTransId="{97C13A46-8229-4ECE-A55B-B241456CCD06}" sibTransId="{B664CC5E-FA28-4C3A-9FBF-29E67FEB5C1F}"/>
    <dgm:cxn modelId="{CB308C46-0C03-40D9-9BA4-960F8A68114F}" type="presOf" srcId="{D13094E0-804D-4723-8255-7D0F7A11A11B}" destId="{DEFF6D43-9FB8-43C2-9F9E-49FAD36D8ECD}" srcOrd="0" destOrd="0" presId="urn:microsoft.com/office/officeart/2005/8/layout/vList2"/>
    <dgm:cxn modelId="{2BFE0BD6-5BB2-4DC8-AD53-CCD830AE49FB}" type="presOf" srcId="{3A55BBAD-7151-4306-901A-AF31D0052DC7}" destId="{B5F83856-7DC2-4AA9-97E5-45DEBD91319F}" srcOrd="0" destOrd="0" presId="urn:microsoft.com/office/officeart/2005/8/layout/vList2"/>
    <dgm:cxn modelId="{2FEE98DA-4428-49AA-9EF9-A22DFE68456B}" type="presOf" srcId="{D8FA9627-F0DF-475F-8F31-D87B1544DBC4}" destId="{98BD812E-1186-4A92-B8FE-14AC351AF121}" srcOrd="0" destOrd="0" presId="urn:microsoft.com/office/officeart/2005/8/layout/vList2"/>
    <dgm:cxn modelId="{D60FF04B-3501-44C4-A130-694583F8BE00}" srcId="{F2F7CB27-4820-4A41-949A-411B2C9C369E}" destId="{B8959B4E-B6E6-4F34-B096-C6DE45BFD736}" srcOrd="0" destOrd="0" parTransId="{E3A0276F-EDFB-43CC-854B-5F3498F0ED85}" sibTransId="{CB1FD911-E660-4955-B910-110FC8D70AF2}"/>
    <dgm:cxn modelId="{66DCE97E-A6F3-46B3-BD85-3E22471A2BAC}" type="presOf" srcId="{F2F7CB27-4820-4A41-949A-411B2C9C369E}" destId="{8C902576-DC3F-43CA-8EEA-FA0ABD746B43}" srcOrd="0" destOrd="0" presId="urn:microsoft.com/office/officeart/2005/8/layout/vList2"/>
    <dgm:cxn modelId="{D5A818B3-BCCE-4A1F-934A-8F6022509584}" type="presOf" srcId="{B8959B4E-B6E6-4F34-B096-C6DE45BFD736}" destId="{DA61102B-7605-4F02-A7E4-96C7DFDA607B}" srcOrd="0" destOrd="0" presId="urn:microsoft.com/office/officeart/2005/8/layout/vList2"/>
    <dgm:cxn modelId="{6BA5B52E-BEAB-435D-A25D-1148922064BD}" srcId="{F2F7CB27-4820-4A41-949A-411B2C9C369E}" destId="{6CA257E0-74B3-4C11-85C6-086609EA9CA0}" srcOrd="2" destOrd="0" parTransId="{7EE0CDDE-AEF6-478F-922B-472741749408}" sibTransId="{2FFD4F0D-0E2E-4D94-A828-93021AA258C7}"/>
    <dgm:cxn modelId="{AD8143B5-7E6D-479F-BB31-401B6D39008A}" type="presParOf" srcId="{8C902576-DC3F-43CA-8EEA-FA0ABD746B43}" destId="{DA61102B-7605-4F02-A7E4-96C7DFDA607B}" srcOrd="0" destOrd="0" presId="urn:microsoft.com/office/officeart/2005/8/layout/vList2"/>
    <dgm:cxn modelId="{EC9E5AEB-DFAF-4F8D-9241-D704207C3A69}" type="presParOf" srcId="{8C902576-DC3F-43CA-8EEA-FA0ABD746B43}" destId="{9D5BD580-6B15-492E-B418-AE44C32608A1}" srcOrd="1" destOrd="0" presId="urn:microsoft.com/office/officeart/2005/8/layout/vList2"/>
    <dgm:cxn modelId="{A3634EBE-6CB6-4C7E-BB3B-91231B86566B}" type="presParOf" srcId="{8C902576-DC3F-43CA-8EEA-FA0ABD746B43}" destId="{98BD812E-1186-4A92-B8FE-14AC351AF121}" srcOrd="2" destOrd="0" presId="urn:microsoft.com/office/officeart/2005/8/layout/vList2"/>
    <dgm:cxn modelId="{89615687-2CC1-4C29-A6D0-A4922C6E8D6F}" type="presParOf" srcId="{8C902576-DC3F-43CA-8EEA-FA0ABD746B43}" destId="{D2B0E11A-830A-47F2-BC7A-DD12F3DB7615}" srcOrd="3" destOrd="0" presId="urn:microsoft.com/office/officeart/2005/8/layout/vList2"/>
    <dgm:cxn modelId="{BCD23744-5B90-40E6-9861-271916CB7CA8}" type="presParOf" srcId="{8C902576-DC3F-43CA-8EEA-FA0ABD746B43}" destId="{C69BA97D-FB7E-4D64-86DC-056908ABB25C}" srcOrd="4" destOrd="0" presId="urn:microsoft.com/office/officeart/2005/8/layout/vList2"/>
    <dgm:cxn modelId="{179AF49A-9141-47E5-9841-7B4E2FE7BC8B}" type="presParOf" srcId="{8C902576-DC3F-43CA-8EEA-FA0ABD746B43}" destId="{EEA974E3-E35C-49A7-9616-B2E72B13510A}" srcOrd="5" destOrd="0" presId="urn:microsoft.com/office/officeart/2005/8/layout/vList2"/>
    <dgm:cxn modelId="{C1611F8D-4C12-4BB2-B580-96C86EDD3E4C}" type="presParOf" srcId="{8C902576-DC3F-43CA-8EEA-FA0ABD746B43}" destId="{B5F83856-7DC2-4AA9-97E5-45DEBD91319F}" srcOrd="6" destOrd="0" presId="urn:microsoft.com/office/officeart/2005/8/layout/vList2"/>
    <dgm:cxn modelId="{A0ABB149-C2CA-4A1F-949D-DDEC81C94828}" type="presParOf" srcId="{8C902576-DC3F-43CA-8EEA-FA0ABD746B43}" destId="{61DDE112-C7F9-4E66-B544-608DD72454AA}" srcOrd="7" destOrd="0" presId="urn:microsoft.com/office/officeart/2005/8/layout/vList2"/>
    <dgm:cxn modelId="{CC470C4D-AD9E-491C-97D9-D56A404415B2}" type="presParOf" srcId="{8C902576-DC3F-43CA-8EEA-FA0ABD746B43}" destId="{DEFF6D43-9FB8-43C2-9F9E-49FAD36D8EC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45FB30-E7DC-451D-94AE-BC1351BBE8D8}">
      <dsp:nvSpPr>
        <dsp:cNvPr id="0" name=""/>
        <dsp:cNvSpPr/>
      </dsp:nvSpPr>
      <dsp:spPr>
        <a:xfrm>
          <a:off x="0" y="97504"/>
          <a:ext cx="11916055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Unavailability of blood during emergency.</a:t>
          </a:r>
          <a:endParaRPr lang="en-US" sz="2500" kern="1200"/>
        </a:p>
      </dsp:txBody>
      <dsp:txXfrm>
        <a:off x="48481" y="145985"/>
        <a:ext cx="11819093" cy="896166"/>
      </dsp:txXfrm>
    </dsp:sp>
    <dsp:sp modelId="{B84D008E-8C89-48AC-A137-FB2298363C72}">
      <dsp:nvSpPr>
        <dsp:cNvPr id="0" name=""/>
        <dsp:cNvSpPr/>
      </dsp:nvSpPr>
      <dsp:spPr>
        <a:xfrm>
          <a:off x="0" y="1162633"/>
          <a:ext cx="11916055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Less awareness among people about blood donation and blood transfusion.</a:t>
          </a:r>
          <a:endParaRPr lang="en-US" sz="2500" kern="1200"/>
        </a:p>
      </dsp:txBody>
      <dsp:txXfrm>
        <a:off x="48481" y="1211114"/>
        <a:ext cx="11819093" cy="896166"/>
      </dsp:txXfrm>
    </dsp:sp>
    <dsp:sp modelId="{4F76F50E-26D5-4228-8E72-DC5F46664B57}">
      <dsp:nvSpPr>
        <dsp:cNvPr id="0" name=""/>
        <dsp:cNvSpPr/>
      </dsp:nvSpPr>
      <dsp:spPr>
        <a:xfrm>
          <a:off x="0" y="2227762"/>
          <a:ext cx="11916055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Death due to lack of blood during operations.</a:t>
          </a:r>
          <a:endParaRPr lang="en-US" sz="2500" kern="1200"/>
        </a:p>
      </dsp:txBody>
      <dsp:txXfrm>
        <a:off x="48481" y="2276243"/>
        <a:ext cx="11819093" cy="896166"/>
      </dsp:txXfrm>
    </dsp:sp>
    <dsp:sp modelId="{417D49E5-0442-40B1-A5BA-2EBF970879F0}">
      <dsp:nvSpPr>
        <dsp:cNvPr id="0" name=""/>
        <dsp:cNvSpPr/>
      </dsp:nvSpPr>
      <dsp:spPr>
        <a:xfrm>
          <a:off x="0" y="3292891"/>
          <a:ext cx="11916055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The Blood Bank project aims to make all the procedures automated and it can more fast and accurate.</a:t>
          </a:r>
          <a:endParaRPr lang="en-US" sz="2500" kern="1200"/>
        </a:p>
      </dsp:txBody>
      <dsp:txXfrm>
        <a:off x="48481" y="3341372"/>
        <a:ext cx="11819093" cy="896166"/>
      </dsp:txXfrm>
    </dsp:sp>
    <dsp:sp modelId="{67D34AB1-0411-4DBC-A51E-9F5ED792FAAA}">
      <dsp:nvSpPr>
        <dsp:cNvPr id="0" name=""/>
        <dsp:cNvSpPr/>
      </dsp:nvSpPr>
      <dsp:spPr>
        <a:xfrm>
          <a:off x="0" y="4358020"/>
          <a:ext cx="11916055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This project is a high quality software to manage all these cumbersome jobs.</a:t>
          </a:r>
          <a:endParaRPr lang="en-US" sz="2500" kern="1200"/>
        </a:p>
      </dsp:txBody>
      <dsp:txXfrm>
        <a:off x="48481" y="4406501"/>
        <a:ext cx="11819093" cy="8961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61102B-7605-4F02-A7E4-96C7DFDA607B}">
      <dsp:nvSpPr>
        <dsp:cNvPr id="0" name=""/>
        <dsp:cNvSpPr/>
      </dsp:nvSpPr>
      <dsp:spPr>
        <a:xfrm>
          <a:off x="0" y="41304"/>
          <a:ext cx="10217895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Maintain records of blood groups.</a:t>
          </a:r>
        </a:p>
      </dsp:txBody>
      <dsp:txXfrm>
        <a:off x="43321" y="84625"/>
        <a:ext cx="10131253" cy="800803"/>
      </dsp:txXfrm>
    </dsp:sp>
    <dsp:sp modelId="{98BD812E-1186-4A92-B8FE-14AC351AF121}">
      <dsp:nvSpPr>
        <dsp:cNvPr id="0" name=""/>
        <dsp:cNvSpPr/>
      </dsp:nvSpPr>
      <dsp:spPr>
        <a:xfrm>
          <a:off x="0" y="1035309"/>
          <a:ext cx="10217895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Keep records of blood group available.</a:t>
          </a:r>
        </a:p>
      </dsp:txBody>
      <dsp:txXfrm>
        <a:off x="43321" y="1078630"/>
        <a:ext cx="10131253" cy="800803"/>
      </dsp:txXfrm>
    </dsp:sp>
    <dsp:sp modelId="{C69BA97D-FB7E-4D64-86DC-056908ABB25C}">
      <dsp:nvSpPr>
        <dsp:cNvPr id="0" name=""/>
        <dsp:cNvSpPr/>
      </dsp:nvSpPr>
      <dsp:spPr>
        <a:xfrm>
          <a:off x="0" y="2029314"/>
          <a:ext cx="10217895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Order of blood groups finished.</a:t>
          </a:r>
        </a:p>
      </dsp:txBody>
      <dsp:txXfrm>
        <a:off x="43321" y="2072635"/>
        <a:ext cx="10131253" cy="800803"/>
      </dsp:txXfrm>
    </dsp:sp>
    <dsp:sp modelId="{B5F83856-7DC2-4AA9-97E5-45DEBD91319F}">
      <dsp:nvSpPr>
        <dsp:cNvPr id="0" name=""/>
        <dsp:cNvSpPr/>
      </dsp:nvSpPr>
      <dsp:spPr>
        <a:xfrm>
          <a:off x="0" y="3023319"/>
          <a:ext cx="10217895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Request for blood.</a:t>
          </a:r>
        </a:p>
      </dsp:txBody>
      <dsp:txXfrm>
        <a:off x="43321" y="3066640"/>
        <a:ext cx="10131253" cy="800803"/>
      </dsp:txXfrm>
    </dsp:sp>
    <dsp:sp modelId="{DEFF6D43-9FB8-43C2-9F9E-49FAD36D8ECD}">
      <dsp:nvSpPr>
        <dsp:cNvPr id="0" name=""/>
        <dsp:cNvSpPr/>
      </dsp:nvSpPr>
      <dsp:spPr>
        <a:xfrm>
          <a:off x="0" y="4017324"/>
          <a:ext cx="10217895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Donate blood.</a:t>
          </a:r>
        </a:p>
      </dsp:txBody>
      <dsp:txXfrm>
        <a:off x="43321" y="4060645"/>
        <a:ext cx="10131253" cy="800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D1E0C90-1D4B-4894-A52F-6A61A87821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FC6E43D-3065-44B8-88CF-754AF46FCB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46A32-BF80-4EEB-9349-9686B10A492B}" type="datetimeFigureOut">
              <a:rPr lang="ru-RU" smtClean="0"/>
              <a:pPr/>
              <a:t>25.02.2019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0CC3A23-7175-4E59-B38B-B4E81F5213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BF400A4-4A42-4A50-BC86-D7DA38EF2A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42A9F-EB4A-4976-901B-F47991B5E15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37907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A9E41-F7BA-42D1-923E-C3B58F2FDEC1}" type="datetimeFigureOut">
              <a:rPr lang="ru-RU" smtClean="0"/>
              <a:pPr/>
              <a:t>25.02.2019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C6CC0-914F-4A6F-B8FE-1137B7ABBBE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25645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631096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D83B-8639-4535-9E2A-6F2776DA544B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9130996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D83B-8639-4535-9E2A-6F2776DA544B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67705132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D83B-8639-4535-9E2A-6F2776DA544B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264037262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D83B-8639-4535-9E2A-6F2776DA544B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186040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D83B-8639-4535-9E2A-6F2776DA544B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37196151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D83B-8639-4535-9E2A-6F2776DA544B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23719215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D83B-8639-4535-9E2A-6F2776DA544B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6964254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D83B-8639-4535-9E2A-6F2776DA544B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58683079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4A9E66CD-99CC-45B1-A15D-3626A61608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CF15D4B3-A0CD-4C14-BB5E-CB9859BD8A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64480" y="1746127"/>
            <a:ext cx="1463040" cy="98755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0"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829233-8E4C-4046-85BB-5166B8A7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24" y="3252538"/>
            <a:ext cx="11274552" cy="1348720"/>
          </a:xfrm>
          <a:solidFill>
            <a:schemeClr val="bg1">
              <a:alpha val="60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4125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6A507DE-4CA5-4E76-8450-4125151E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28730"/>
            <a:ext cx="11274552" cy="1772070"/>
          </a:xfrm>
          <a:solidFill>
            <a:schemeClr val="accent1">
              <a:alpha val="30000"/>
            </a:schemeClr>
          </a:solidFill>
        </p:spPr>
        <p:txBody>
          <a:bodyPr tIns="252000" rIns="90000" anchor="t" anchorCtr="0">
            <a:norm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978572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Right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:a16="http://schemas.microsoft.com/office/drawing/2014/main" xmlns="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1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B931B8-6920-4B59-AD28-CB99D1D3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27" y="1436915"/>
            <a:ext cx="4584212" cy="1001338"/>
          </a:xfrm>
        </p:spPr>
        <p:txBody>
          <a:bodyPr lIns="36000" tIns="0" rIns="0" bIns="0" anchor="b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246A6A6-0C1D-4435-9DB9-9E50E52E8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0127" y="2545450"/>
            <a:ext cx="4584212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13548F99-E128-4301-95D8-8FDACDA5912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0129" y="3300065"/>
            <a:ext cx="4584212" cy="1745768"/>
          </a:xfrm>
        </p:spPr>
        <p:txBody>
          <a:bodyPr lIns="36000" tIns="0" rIns="0" bIns="0">
            <a:normAutofit/>
          </a:bodyPr>
          <a:lstStyle>
            <a:lvl1pPr marL="162000" indent="-162000">
              <a:spcBef>
                <a:spcPts val="45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0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11C7490E-08AD-4189-8849-3BD35E900B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4897" y="805589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75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2039214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9512213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ft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2466C2-B08E-47AF-9DA7-104243999B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26214" y="2264012"/>
            <a:ext cx="4584212" cy="540000"/>
          </a:xfrm>
        </p:spPr>
        <p:txBody>
          <a:bodyPr lIns="36000" tIns="0" rIns="0" bIns="0"/>
          <a:lstStyle/>
          <a:p>
            <a:r>
              <a:rPr lang="en-US" dirty="0"/>
              <a:t>Click to edit title style</a:t>
            </a:r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/>
          <a:lstStyle/>
          <a:p>
            <a:fld id="{23D0A551-48C9-48F6-BF4E-DE641842128B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5" name="Picture Placeholder 7">
            <a:extLst>
              <a:ext uri="{FF2B5EF4-FFF2-40B4-BE49-F238E27FC236}">
                <a16:creationId xmlns:a16="http://schemas.microsoft.com/office/drawing/2014/main" xmlns="" id="{CD3882F6-C786-40F3-902A-6D4D2E6ED7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4855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1100B10F-F811-4557-88AB-52E9E7FE037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726214" y="2990573"/>
            <a:ext cx="4584212" cy="2467690"/>
          </a:xfrm>
        </p:spPr>
        <p:txBody>
          <a:bodyPr lIns="36000" tIns="0" rIns="0" bIns="0">
            <a:normAutofit/>
          </a:bodyPr>
          <a:lstStyle>
            <a:lvl1pPr marL="162000" indent="-162000">
              <a:spcBef>
                <a:spcPts val="45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0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xmlns="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75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6481194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829233-8E4C-4046-85BB-5166B8A7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24" y="3252538"/>
            <a:ext cx="11274552" cy="1348720"/>
          </a:xfrm>
          <a:solidFill>
            <a:schemeClr val="bg1">
              <a:alpha val="60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4125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6A507DE-4CA5-4E76-8450-4125151E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28730"/>
            <a:ext cx="11274552" cy="1772070"/>
          </a:xfrm>
          <a:solidFill>
            <a:schemeClr val="accent1">
              <a:alpha val="30000"/>
            </a:schemeClr>
          </a:solidFill>
        </p:spPr>
        <p:txBody>
          <a:bodyPr tIns="252000" rIns="90000" anchor="t" anchorCtr="0">
            <a:norm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179879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xmlns="" id="{3C2DEF1B-00D0-44E1-8603-CE979D2C4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788" y="2028826"/>
            <a:ext cx="4726800" cy="725776"/>
          </a:xfrm>
          <a:solidFill>
            <a:schemeClr val="accent1">
              <a:alpha val="60000"/>
            </a:schemeClr>
          </a:solidFill>
        </p:spPr>
        <p:txBody>
          <a:bodyPr vert="horz" lIns="396000" tIns="45720" rIns="91440" bIns="45720" rtlCol="0" anchor="ctr" anchorCtr="0">
            <a:noAutofit/>
          </a:bodyPr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pPr marL="171450" lvl="0" indent="-171450"/>
            <a:r>
              <a:rPr lang="en-US" smtClean="0"/>
              <a:t>Click to edit Master text styles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xmlns="" id="{64B737A3-9F6C-4989-B51B-07BDDD38F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88" y="2754601"/>
            <a:ext cx="4726800" cy="1861200"/>
          </a:xfrm>
          <a:solidFill>
            <a:schemeClr val="bg1">
              <a:alpha val="50000"/>
            </a:schemeClr>
          </a:solidFill>
        </p:spPr>
        <p:txBody>
          <a:bodyPr lIns="396000" tIns="0" rIns="0" bIns="0">
            <a:noAutofit/>
          </a:bodyPr>
          <a:lstStyle>
            <a:lvl1pPr>
              <a:lnSpc>
                <a:spcPct val="85000"/>
              </a:lnSpc>
              <a:defRPr sz="4125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3168019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4" orient="horz" pos="55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61479DD-CE43-4425-B485-C8F1C7547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941"/>
            <a:ext cx="10515600" cy="3874709"/>
          </a:xfrm>
        </p:spPr>
        <p:txBody>
          <a:bodyPr>
            <a:normAutofit/>
          </a:bodyPr>
          <a:lstStyle>
            <a:lvl1pPr marL="171450" indent="-17145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500"/>
            </a:lvl1pPr>
            <a:lvl2pPr marL="514350" indent="-1714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350"/>
            </a:lvl2pPr>
            <a:lvl3pPr marL="857250" indent="-1714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200"/>
            </a:lvl3pPr>
            <a:lvl4pPr marL="1200150" indent="-1714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050"/>
            </a:lvl4pPr>
            <a:lvl5pPr marL="1543050" indent="-1714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7" cy="568800"/>
          </a:xfrm>
        </p:spPr>
        <p:txBody>
          <a:bodyPr lIns="36000" tIns="0" rIns="0" bIns="0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86601203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7" cy="568800"/>
          </a:xfrm>
        </p:spPr>
        <p:txBody>
          <a:bodyPr lIns="36000" tIns="0" rIns="0" bIns="0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61FE0B9B-7D73-4311-B749-C3FA874AF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97938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1650" b="1"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9CA39242-8640-435B-8C03-0CB0BC8E88E6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495791" y="1597938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1650" b="1"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0314D5FA-EBD7-472E-9864-D76743BAB4DF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836613" y="2055045"/>
            <a:ext cx="4821237" cy="3417605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500"/>
            </a:lvl1pPr>
            <a:lvl2pPr marL="342900" indent="0" algn="l">
              <a:buNone/>
              <a:defRPr sz="135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xmlns="" id="{BA129CFA-D87C-494E-9E6D-E317C4D157EB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495087" y="2055045"/>
            <a:ext cx="4821237" cy="3417605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500"/>
            </a:lvl1pPr>
            <a:lvl2pPr marL="342900" indent="0" algn="l">
              <a:buNone/>
              <a:defRPr sz="135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1598894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B7BBC9A-B18B-4F56-8515-321CD01B2666}"/>
              </a:ext>
            </a:extLst>
          </p:cNvPr>
          <p:cNvSpPr/>
          <p:nvPr userDrawn="1"/>
        </p:nvSpPr>
        <p:spPr>
          <a:xfrm>
            <a:off x="6096000" y="1838560"/>
            <a:ext cx="5653088" cy="3761895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7" cy="568800"/>
          </a:xfrm>
        </p:spPr>
        <p:txBody>
          <a:bodyPr lIns="36000" tIns="0" rIns="0" bIns="0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3076231-2A54-4E4C-AED3-197E208C14BB}"/>
              </a:ext>
            </a:extLst>
          </p:cNvPr>
          <p:cNvSpPr/>
          <p:nvPr userDrawn="1"/>
        </p:nvSpPr>
        <p:spPr>
          <a:xfrm>
            <a:off x="0" y="1838560"/>
            <a:ext cx="6096000" cy="376189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85E84782-CEED-4A74-8650-9CC907EA7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66175"/>
            <a:ext cx="4817357" cy="338901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65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257175" lvl="0" indent="-257175" algn="l" defTabSz="685800" rtl="0" eaLnBrk="1" latinLnBrk="0" hangingPunct="1">
              <a:lnSpc>
                <a:spcPct val="90000"/>
              </a:lnSpc>
              <a:spcBef>
                <a:spcPts val="75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xmlns="" id="{A4442761-B05F-4E61-83C8-DA8019B09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14467"/>
            <a:ext cx="4817357" cy="2667396"/>
          </a:xfrm>
        </p:spPr>
        <p:txBody>
          <a:bodyPr>
            <a:normAutofit/>
          </a:bodyPr>
          <a:lstStyle>
            <a:lvl1pPr marL="171450" indent="-17145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050"/>
            </a:lvl1pPr>
            <a:lvl2pPr marL="514350" indent="-17145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05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675CE59E-BBF8-4A23-A2D4-859D2A375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5790" y="2166173"/>
            <a:ext cx="4859599" cy="33890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lang="en-US" sz="1650" b="1">
                <a:latin typeface="+mj-lt"/>
              </a:defRPr>
            </a:lvl1pPr>
          </a:lstStyle>
          <a:p>
            <a:pPr marL="171450" lvl="0" indent="-17145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xmlns="" id="{E8F94DDD-6A48-4E09-A419-FAF3E395A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5790" y="2614467"/>
            <a:ext cx="4859599" cy="2667396"/>
          </a:xfrm>
        </p:spPr>
        <p:txBody>
          <a:bodyPr>
            <a:normAutofit/>
          </a:bodyPr>
          <a:lstStyle>
            <a:lvl1pPr marL="171450" indent="-17145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050"/>
            </a:lvl1pPr>
            <a:lvl2pPr marL="514350" indent="-17145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43208155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78B1225C-A326-43F6-99D9-A073D5261568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D0DF9619-89F0-4C89-BF3C-FB75431C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149" y="622351"/>
            <a:ext cx="7835705" cy="112461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0002830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5" pos="384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1181104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4042" userDrawn="1">
          <p15:clr>
            <a:srgbClr val="FBAE40"/>
          </p15:clr>
        </p15:guide>
        <p15:guide id="2" pos="507" userDrawn="1">
          <p15:clr>
            <a:srgbClr val="FBAE40"/>
          </p15:clr>
        </p15:guide>
        <p15:guide id="3" orient="horz" pos="504" userDrawn="1">
          <p15:clr>
            <a:srgbClr val="FBAE40"/>
          </p15:clr>
        </p15:guide>
        <p15:guide id="4" pos="7175" userDrawn="1">
          <p15:clr>
            <a:srgbClr val="FBAE40"/>
          </p15:clr>
        </p15:guide>
        <p15:guide id="5" pos="3840" userDrawn="1">
          <p15:clr>
            <a:srgbClr val="FBAE40"/>
          </p15:clr>
        </p15:guide>
        <p15:guide id="6" orient="horz" pos="2160" userDrawn="1">
          <p15:clr>
            <a:srgbClr val="FBAE40"/>
          </p15:clr>
        </p15:guide>
        <p15:guide id="7" pos="7401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0595AFC1-BF2C-4C83-B474-7121F9C0B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1"/>
            <a:ext cx="5653088" cy="5403851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B931B8-6920-4B59-AD28-CB99D1D3F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0127" y="691752"/>
            <a:ext cx="4584212" cy="540001"/>
          </a:xfrm>
        </p:spPr>
        <p:txBody>
          <a:bodyPr lIns="36000" tIns="0" rIns="0" bIns="0" anchor="b"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Title Here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8ECAA0F2-C20F-4289-BFB8-9BC2C65A8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1326250"/>
            <a:ext cx="4574551" cy="4484150"/>
          </a:xfrm>
        </p:spPr>
        <p:txBody>
          <a:bodyPr vert="horz" lIns="36000" tIns="0" rIns="0" bIns="0" rtlCol="0">
            <a:normAutofit/>
          </a:bodyPr>
          <a:lstStyle>
            <a:lvl1pPr marL="0" indent="0">
              <a:buNone/>
              <a:defRPr lang="en-US" sz="1350">
                <a:solidFill>
                  <a:schemeClr val="tx2"/>
                </a:solidFill>
              </a:defRPr>
            </a:lvl1pPr>
          </a:lstStyle>
          <a:p>
            <a:pPr marL="171450" lvl="0" indent="-17145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98500659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4042" userDrawn="1">
          <p15:clr>
            <a:srgbClr val="FBAE40"/>
          </p15:clr>
        </p15:guide>
        <p15:guide id="2" pos="507" userDrawn="1">
          <p15:clr>
            <a:srgbClr val="FBAE40"/>
          </p15:clr>
        </p15:guide>
        <p15:guide id="3" orient="horz" pos="528" userDrawn="1">
          <p15:clr>
            <a:srgbClr val="FBAE40"/>
          </p15:clr>
        </p15:guide>
        <p15:guide id="4" pos="7175" userDrawn="1">
          <p15:clr>
            <a:srgbClr val="FBAE40"/>
          </p15:clr>
        </p15:guide>
        <p15:guide id="5" pos="3840" userDrawn="1">
          <p15:clr>
            <a:srgbClr val="FBAE40"/>
          </p15:clr>
        </p15:guide>
        <p15:guide id="6" orient="horz" pos="2160" userDrawn="1">
          <p15:clr>
            <a:srgbClr val="FBAE40"/>
          </p15:clr>
        </p15:guide>
        <p15:guide id="7" pos="7401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DA9C29-DD8E-4518-B4D3-44806885A5F9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FOOADDTER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D46F9B8-64BA-45E5-845E-CA6696C25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975" y="742868"/>
            <a:ext cx="7402051" cy="566931"/>
          </a:xfrm>
        </p:spPr>
        <p:txBody>
          <a:bodyPr lIns="36000" tIns="0" rIns="0" bIns="0"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704937D3-320F-475C-B607-8D8AE31FF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8725" y="2277980"/>
            <a:ext cx="11290364" cy="4122820"/>
          </a:xfrm>
        </p:spPr>
        <p:txBody>
          <a:bodyPr anchor="ctr" anchorCtr="0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68404903-B722-4F8B-94E9-F478DB3A7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94975" y="1377834"/>
            <a:ext cx="7402051" cy="540000"/>
          </a:xfrm>
        </p:spPr>
        <p:txBody>
          <a:bodyPr vert="horz" lIns="36000" tIns="0" rIns="0" bIns="0" rtlCol="0">
            <a:normAutofit/>
          </a:bodyPr>
          <a:lstStyle>
            <a:lvl1pPr marL="0" indent="0" algn="ctr">
              <a:buNone/>
              <a:defRPr lang="en-US" sz="1350">
                <a:solidFill>
                  <a:schemeClr val="tx2"/>
                </a:solidFill>
              </a:defRPr>
            </a:lvl1pPr>
          </a:lstStyle>
          <a:p>
            <a:pPr marL="171450" lvl="0" indent="-171450" algn="ctr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86772869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5" pos="3840" userDrawn="1">
          <p15:clr>
            <a:srgbClr val="FBAE40"/>
          </p15:clr>
        </p15:guide>
        <p15:guide id="6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078008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C9C1590D-4639-4494-A37B-A15E7114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68"/>
            <a:ext cx="9037320" cy="566931"/>
          </a:xfrm>
        </p:spPr>
        <p:txBody>
          <a:bodyPr lIns="36000" tIns="0" rIns="0" bIns="0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xmlns="" id="{E40C1F5F-4B50-4906-83E6-9A2F1CB1F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8161" y="2982418"/>
            <a:ext cx="1645920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172EC0A4-5E0C-44C7-B8BF-100C17934C9D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99427" y="1924687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65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709E18E3-2E11-4B74-AF2C-001F81DE3F24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611285" y="2982418"/>
            <a:ext cx="138988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xmlns="" id="{D61E6447-2CC7-47A3-8681-4133CCCB54D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0695" y="360541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CAD91B82-5EEF-4712-A699-B8302B6558DD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514673" y="360541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xmlns="" id="{57FAEB2B-6A01-4C63-ACA3-03B6E2919E8A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55270" y="2982418"/>
            <a:ext cx="211350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xmlns="" id="{89680D39-3D54-40CF-ABCB-BA448F099B30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509172" y="1924687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65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xmlns="" id="{E81CA5F1-31CE-4D4C-A27D-2B342ECD994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61249" y="360541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xmlns="" id="{7C3544C3-FDC7-4C8F-A615-9529597C549D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15162" y="2982418"/>
            <a:ext cx="2197045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xmlns="" id="{7691DC2D-3064-4822-9D2D-80D59EA85EBB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69064" y="1924687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65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xmlns="" id="{130FD286-B22E-4EEB-8B67-4CE7BF2FBA8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921141" y="3605411"/>
            <a:ext cx="1280160" cy="896112"/>
          </a:xfrm>
          <a:ln>
            <a:solidFill>
              <a:schemeClr val="accent5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xmlns="" id="{EDCAE751-A04A-4A9B-8EE4-3E1B64E955F3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88267" y="4704398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xmlns="" id="{21FD07BB-52C2-4F52-A969-6778D844E8D4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874714" y="5838788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xmlns="" id="{2E1D5C74-7DD8-44F1-8142-1961D0C932B3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55269" y="4704397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xmlns="" id="{9A6D3509-A776-4654-B6B2-F528C9FE7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200" y="1951635"/>
            <a:ext cx="558403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525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xmlns="" id="{BCA4A1CD-2E82-40FA-88EC-3D9F238493C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27665" y="1927715"/>
            <a:ext cx="558403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525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xmlns="" id="{476CA787-1443-453E-A0C1-A9391E1B647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88265" y="1931188"/>
            <a:ext cx="558403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525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0682713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4" orient="horz" pos="55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D83B-8639-4535-9E2A-6F2776DA544B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8417919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89E4ABF-7C0E-40E3-AC61-E841B6105379}"/>
              </a:ext>
            </a:extLst>
          </p:cNvPr>
          <p:cNvSpPr/>
          <p:nvPr userDrawn="1"/>
        </p:nvSpPr>
        <p:spPr>
          <a:xfrm>
            <a:off x="6096000" y="1838560"/>
            <a:ext cx="5653088" cy="3761895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55DA9DE-7901-43E5-91C0-509518DFF898}"/>
              </a:ext>
            </a:extLst>
          </p:cNvPr>
          <p:cNvSpPr/>
          <p:nvPr userDrawn="1"/>
        </p:nvSpPr>
        <p:spPr>
          <a:xfrm>
            <a:off x="0" y="1838560"/>
            <a:ext cx="6096000" cy="376189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xmlns="" val="4117791497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225C-A326-43F6-99D9-A073D5261568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8481667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D1-F259-4AEB-A7D9-D728D6E04490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2142031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D1-F259-4AEB-A7D9-D728D6E04490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6987824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9C29-DD8E-4518-B4D3-44806885A5F9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FOOADDTER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3322488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435D83B-8639-4535-9E2A-6F2776DA544B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28832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  <p:sldLayoutId id="2147484071" r:id="rId12"/>
    <p:sldLayoutId id="2147484072" r:id="rId13"/>
    <p:sldLayoutId id="2147484073" r:id="rId14"/>
    <p:sldLayoutId id="2147484074" r:id="rId15"/>
    <p:sldLayoutId id="2147484075" r:id="rId16"/>
    <p:sldLayoutId id="2147484076" r:id="rId17"/>
    <p:sldLayoutId id="2147484077" r:id="rId18"/>
    <p:sldLayoutId id="2147484078" r:id="rId19"/>
    <p:sldLayoutId id="2147484079" r:id="rId20"/>
    <p:sldLayoutId id="2147483687" r:id="rId21"/>
    <p:sldLayoutId id="2147483688" r:id="rId22"/>
    <p:sldLayoutId id="2147483696" r:id="rId23"/>
    <p:sldLayoutId id="2147483693" r:id="rId24"/>
    <p:sldLayoutId id="2147483692" r:id="rId25"/>
    <p:sldLayoutId id="2147483694" r:id="rId26"/>
    <p:sldLayoutId id="2147483686" r:id="rId27"/>
    <p:sldLayoutId id="2147483695" r:id="rId28"/>
    <p:sldLayoutId id="2147483690" r:id="rId29"/>
    <p:sldLayoutId id="2147483685" r:id="rId30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Blood_Donation_12-07-06_1.JP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andsynario.com/__trashed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xmlns="" id="{7D9BB4A7-CAD8-4F37-B282-CE7BA886307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t="14855" b="14855"/>
          <a:stretch>
            <a:fillRect/>
          </a:stretch>
        </p:blipFill>
        <p:spPr>
          <a:xfrm>
            <a:off x="458724" y="581891"/>
            <a:ext cx="11274552" cy="5943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482600">
              <a:schemeClr val="accent1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chilly" dir="t"/>
          </a:scene3d>
          <a:sp3d extrusionH="76200">
            <a:extrusionClr>
              <a:schemeClr val="bg1"/>
            </a:extrusionClr>
          </a:sp3d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D5B2BC59-134D-4AFC-B52F-67591CAB8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9839" y="886728"/>
            <a:ext cx="6669821" cy="1153673"/>
          </a:xfrm>
          <a:solidFill>
            <a:srgbClr val="000000">
              <a:alpha val="60000"/>
            </a:srgbClr>
          </a:solidFill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BLOOD DONORS</a:t>
            </a:r>
            <a:endParaRPr lang="ru-RU" sz="6000" dirty="0">
              <a:solidFill>
                <a:srgbClr val="FF000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B39A2B74-3287-4C03-80AF-662CC92EF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8043" y="2189018"/>
            <a:ext cx="8455914" cy="421178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lvl="1"/>
            <a:r>
              <a:rPr lang="en-US" sz="345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Web application </a:t>
            </a:r>
            <a:r>
              <a:rPr lang="en-US" sz="345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to connect Blood donors with the patients </a:t>
            </a:r>
          </a:p>
          <a:p>
            <a:r>
              <a:rPr lang="en-US" sz="2050" b="1" dirty="0">
                <a:solidFill>
                  <a:schemeClr val="bg1"/>
                </a:solidFill>
              </a:rPr>
              <a:t>TEAM-</a:t>
            </a:r>
          </a:p>
          <a:p>
            <a:pPr lvl="8"/>
            <a:r>
              <a:rPr lang="en-US" sz="1700" b="1" dirty="0">
                <a:solidFill>
                  <a:schemeClr val="bg1"/>
                </a:solidFill>
              </a:rPr>
              <a:t>P.SHASHANK 1602-16-737-043</a:t>
            </a:r>
          </a:p>
          <a:p>
            <a:pPr lvl="8"/>
            <a:r>
              <a:rPr lang="en-US" sz="1700" b="1" dirty="0">
                <a:solidFill>
                  <a:schemeClr val="bg1"/>
                </a:solidFill>
              </a:rPr>
              <a:t>K.SRIKAR 1602-16-737-049</a:t>
            </a:r>
          </a:p>
          <a:p>
            <a:pPr lvl="8"/>
            <a:r>
              <a:rPr lang="en-US" sz="1700" b="1" dirty="0">
                <a:solidFill>
                  <a:schemeClr val="bg1"/>
                </a:solidFill>
              </a:rPr>
              <a:t>P.VARSHITH 1602-16-737-056</a:t>
            </a:r>
          </a:p>
        </p:txBody>
      </p:sp>
    </p:spTree>
    <p:extLst>
      <p:ext uri="{BB962C8B-B14F-4D97-AF65-F5344CB8AC3E}">
        <p14:creationId xmlns:p14="http://schemas.microsoft.com/office/powerpoint/2010/main" xmlns="" val="167025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xmlns="" id="{79BCF723-A3AE-42E3-80C1-352D7C8796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l="11098" r="11098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A3A23C-C6B1-4060-8AB4-80821CC5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79" y="289516"/>
            <a:ext cx="3438159" cy="75100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DESCRIPTION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80949A85-5868-4D03-8EEE-CE055ADAB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9813" y="2047009"/>
            <a:ext cx="3438159" cy="2763982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/>
              <a:t>Online web portal which allows users to register as blood donors or request blood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101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EA325F2-7A9D-4CD2-BC2A-E62618D9D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36" y="0"/>
            <a:ext cx="4584212" cy="101534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Problem: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02EB53D-33E6-4A35-884A-01F8EC4A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D1-F259-4AEB-A7D9-D728D6E04490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46E1F9-C193-47F2-8658-048521E0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xmlns="" id="{BF03E169-C9D6-4FDB-8153-0A6EE6B85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223234983"/>
              </p:ext>
            </p:extLst>
          </p:nvPr>
        </p:nvGraphicFramePr>
        <p:xfrm>
          <a:off x="109691" y="1141161"/>
          <a:ext cx="11916055" cy="5448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87658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F8DDC2-29D0-4966-B14C-A8992AE59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5749" y="324376"/>
            <a:ext cx="5022440" cy="1019516"/>
          </a:xfrm>
        </p:spPr>
        <p:txBody>
          <a:bodyPr>
            <a:noAutofit/>
          </a:bodyPr>
          <a:lstStyle/>
          <a:p>
            <a:pPr marL="1257300" lvl="2" indent="-342900"/>
            <a:r>
              <a:rPr lang="en-US" sz="4400" b="1" dirty="0">
                <a:solidFill>
                  <a:schemeClr val="bg1"/>
                </a:solidFill>
              </a:rPr>
              <a:t>Objectives:  </a:t>
            </a:r>
            <a:endParaRPr lang="ru-RU" sz="44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xmlns="" id="{CBC7D41E-F8CB-425F-B33B-75536F944A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829905186"/>
              </p:ext>
            </p:extLst>
          </p:nvPr>
        </p:nvGraphicFramePr>
        <p:xfrm>
          <a:off x="987052" y="1468582"/>
          <a:ext cx="10217895" cy="4946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254781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020244C7-2C5A-4861-BB8F-C645AB0F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High Level Design: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(technologies implemented to solve above problem)</a:t>
            </a:r>
            <a:endParaRPr lang="en-US" sz="24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38B04AC2-98A6-4E67-A81B-18199BDDD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 Front End - HTML5,CSS3,JavaScript</a:t>
            </a:r>
          </a:p>
          <a:p>
            <a:pPr>
              <a:buNone/>
            </a:pPr>
            <a:r>
              <a:rPr lang="en-US" sz="3200" dirty="0" smtClean="0"/>
              <a:t>						   Bootstrap3</a:t>
            </a:r>
          </a:p>
          <a:p>
            <a:r>
              <a:rPr lang="en-US" sz="3200" dirty="0" smtClean="0"/>
              <a:t> Back End - NodeJS</a:t>
            </a:r>
          </a:p>
          <a:p>
            <a:r>
              <a:rPr lang="en-US" sz="3200" dirty="0" smtClean="0"/>
              <a:t> Database - </a:t>
            </a:r>
            <a:r>
              <a:rPr lang="en-US" sz="3200" dirty="0" err="1" smtClean="0"/>
              <a:t>MongoDB</a:t>
            </a:r>
            <a:endParaRPr lang="en-US" sz="3200" dirty="0" smtClean="0"/>
          </a:p>
          <a:p>
            <a:r>
              <a:rPr lang="en-US" sz="3200" dirty="0" smtClean="0"/>
              <a:t> Framework - </a:t>
            </a:r>
            <a:r>
              <a:rPr lang="en-US" sz="3200" dirty="0" smtClean="0"/>
              <a:t>ExpressJS</a:t>
            </a: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                        </a:t>
            </a:r>
          </a:p>
          <a:p>
            <a:pPr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351646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AA3746-BE44-41E2-BA96-37000373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Use Case:</a:t>
            </a:r>
            <a:br>
              <a:rPr lang="en-US" b="1" dirty="0" smtClean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2857" y="1683657"/>
            <a:ext cx="1105988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Handling of emergency situations</a:t>
            </a:r>
            <a:r>
              <a:rPr lang="en-US" dirty="0" smtClean="0"/>
              <a:t>.</a:t>
            </a:r>
            <a:endParaRPr lang="en-US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smtClean="0"/>
              <a:t> Donate, </a:t>
            </a:r>
            <a:r>
              <a:rPr lang="en-US" sz="3200" dirty="0" smtClean="0"/>
              <a:t>request blood.</a:t>
            </a:r>
          </a:p>
          <a:p>
            <a:pPr marL="342900" indent="-342900"/>
            <a:endParaRPr lang="en-US" sz="3200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83770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Based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33850888" id="{C806FB5E-7112-48AC-AD48-9FAC3046EDE5}" vid="{2CFEC82F-38BC-4A52-996F-74D425EC1F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ThemeBased</Template>
  <TotalTime>0</TotalTime>
  <Words>150</Words>
  <Application>Microsoft Office PowerPoint</Application>
  <PresentationFormat>Custom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ThemeBased</vt:lpstr>
      <vt:lpstr>BLOOD DONORS</vt:lpstr>
      <vt:lpstr>DESCRIPTION:</vt:lpstr>
      <vt:lpstr>Problem:</vt:lpstr>
      <vt:lpstr>Objectives:  </vt:lpstr>
      <vt:lpstr>High Level Design: (technologies implemented to solve above problem)</vt:lpstr>
      <vt:lpstr>Use Case: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2019-02-25T01:06:40Z</dcterms:created>
  <dcterms:modified xsi:type="dcterms:W3CDTF">2019-02-25T05:39:22Z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2018-08-01T18:56:47.5600812Z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