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0" r:id="rId4"/>
    <p:sldId id="261" r:id="rId5"/>
    <p:sldId id="266" r:id="rId6"/>
    <p:sldId id="267" r:id="rId7"/>
    <p:sldId id="268" r:id="rId8"/>
    <p:sldId id="269" r:id="rId9"/>
    <p:sldId id="265"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BB02557A-7053-4340-A874-8AB926A8EDA1}" type="datetimeFigureOut">
              <a:rPr lang="en-US" dirty="0"/>
              <a:t>4/21/2020</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FAEF9944-A4F6-4C59-AEBD-678D6480B8EA}" type="slidenum">
              <a:rPr lang="en-US" dirty="0"/>
              <a:pPr/>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dirty="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BB02557A-7053-4340-A874-8AB926A8EDA1}" type="datetimeFigureOut">
              <a:rPr lang="en-US" dirty="0"/>
              <a:t>4/21/2020</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dirty="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BB02557A-7053-4340-A874-8AB926A8EDA1}" type="datetimeFigureOut">
              <a:rPr lang="en-US" dirty="0"/>
              <a:pPr/>
              <a:t>4/21/2020</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FAEF9944-A4F6-4C59-AEBD-678D6480B8EA}" type="slidenum">
              <a:rPr lang="en-US" dirty="0"/>
              <a:pPr/>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02557A-7053-4340-A874-8AB926A8EDA1}" type="datetimeFigureOut">
              <a:rPr lang="en-US" dirty="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02557A-7053-4340-A874-8AB926A8EDA1}" type="datetimeFigureOut">
              <a:rPr lang="en-US" dirty="0"/>
              <a:t>4/21/2020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02557A-7053-4340-A874-8AB926A8EDA1}" type="datetimeFigureOut">
              <a:rPr lang="en-US" dirty="0"/>
              <a:t>4/21/2020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BB02557A-7053-4340-A874-8AB926A8EDA1}" type="datetimeFigureOut">
              <a:rPr lang="en-US" dirty="0"/>
              <a:t>4/21/2020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BB02557A-7053-4340-A874-8AB926A8EDA1}" type="datetimeFigureOut">
              <a:rPr lang="en-US" dirty="0"/>
              <a:pPr/>
              <a:t>4/21/2020</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FAEF9944-A4F6-4C59-AEBD-678D6480B8EA}" type="slidenum">
              <a:rPr lang="en-US" dirty="0"/>
              <a:pPr/>
              <a:t>‹#›</a:t>
            </a:fld>
            <a:endParaRPr lang="en-US" dirty="0"/>
          </a:p>
        </p:txBody>
      </p:sp>
    </p:spTree>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BB02557A-7053-4340-A874-8AB926A8EDA1}" type="datetimeFigureOut">
              <a:rPr lang="en-US" dirty="0"/>
              <a:pPr/>
              <a:t>4/21/2020</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FAEF9944-A4F6-4C59-AEBD-678D6480B8EA}"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BB02557A-7053-4340-A874-8AB926A8EDA1}" type="datetimeFigureOut">
              <a:rPr lang="en-US" dirty="0"/>
              <a:pPr/>
              <a:t>4/21/2020</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FAEF9944-A4F6-4C59-AEBD-678D6480B8EA}" type="slidenum">
              <a:rPr lang="en-US" dirty="0"/>
              <a:pPr/>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hyperlink" Target="https://creativecommons.org/licenses/by-sa/3.0/" TargetMode="External"/><Relationship Id="rId3" Type="http://schemas.openxmlformats.org/officeDocument/2006/relationships/hyperlink" Target="https://en.wikipedia.org/wiki/Rock_paper_scissors" TargetMode="External"/><Relationship Id="rId7" Type="http://schemas.openxmlformats.org/officeDocument/2006/relationships/hyperlink" Target="https://en.wikipedia.org/wiki/Zero-sum_game" TargetMode="External"/><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hyperlink" Target="https://en.wikipedia.org/wiki/Simultaneous_game" TargetMode="External"/><Relationship Id="rId5" Type="http://schemas.openxmlformats.org/officeDocument/2006/relationships/hyperlink" Target="https://en.wikipedia.org/wiki/V_sign" TargetMode="External"/><Relationship Id="rId4" Type="http://schemas.openxmlformats.org/officeDocument/2006/relationships/hyperlink" Target="https://en.wikipedia.org/wiki/Hand_gam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44931-F755-405F-868C-005FA032B35A}"/>
              </a:ext>
            </a:extLst>
          </p:cNvPr>
          <p:cNvSpPr>
            <a:spLocks noGrp="1"/>
          </p:cNvSpPr>
          <p:nvPr>
            <p:ph type="ctrTitle"/>
          </p:nvPr>
        </p:nvSpPr>
        <p:spPr/>
        <p:txBody>
          <a:bodyPr>
            <a:normAutofit/>
          </a:bodyPr>
          <a:lstStyle/>
          <a:p>
            <a:r>
              <a:rPr lang="en-US" sz="5400" dirty="0">
                <a:latin typeface="Curlz MT" panose="04040404050702020202" pitchFamily="82" charset="0"/>
              </a:rPr>
              <a:t>ROCK PAPER  SCISSORS !!!</a:t>
            </a:r>
            <a:endParaRPr lang="en-IN" sz="5400" dirty="0">
              <a:latin typeface="Curlz MT" panose="04040404050702020202" pitchFamily="82" charset="0"/>
            </a:endParaRPr>
          </a:p>
        </p:txBody>
      </p:sp>
      <p:sp>
        <p:nvSpPr>
          <p:cNvPr id="3" name="Subtitle 2">
            <a:extLst>
              <a:ext uri="{FF2B5EF4-FFF2-40B4-BE49-F238E27FC236}">
                <a16:creationId xmlns:a16="http://schemas.microsoft.com/office/drawing/2014/main" id="{D1184BF0-48A8-49EE-B353-C5D978BACA42}"/>
              </a:ext>
            </a:extLst>
          </p:cNvPr>
          <p:cNvSpPr>
            <a:spLocks noGrp="1"/>
          </p:cNvSpPr>
          <p:nvPr>
            <p:ph type="subTitle" idx="1"/>
          </p:nvPr>
        </p:nvSpPr>
        <p:spPr/>
        <p:txBody>
          <a:bodyPr>
            <a:normAutofit/>
          </a:bodyPr>
          <a:lstStyle/>
          <a:p>
            <a:r>
              <a:rPr lang="en-US" sz="3200" dirty="0">
                <a:latin typeface="Curlz MT" panose="04040404050702020202" pitchFamily="82" charset="0"/>
              </a:rPr>
              <a:t>C++ PROJECT</a:t>
            </a:r>
            <a:endParaRPr lang="en-IN" sz="3200" dirty="0">
              <a:latin typeface="Curlz MT" panose="04040404050702020202" pitchFamily="82" charset="0"/>
            </a:endParaRPr>
          </a:p>
        </p:txBody>
      </p:sp>
    </p:spTree>
    <p:extLst>
      <p:ext uri="{BB962C8B-B14F-4D97-AF65-F5344CB8AC3E}">
        <p14:creationId xmlns:p14="http://schemas.microsoft.com/office/powerpoint/2010/main" val="962793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5FBD8-80C9-4D99-8920-E556B94898C5}"/>
              </a:ext>
            </a:extLst>
          </p:cNvPr>
          <p:cNvSpPr>
            <a:spLocks noGrp="1"/>
          </p:cNvSpPr>
          <p:nvPr>
            <p:ph type="title"/>
          </p:nvPr>
        </p:nvSpPr>
        <p:spPr>
          <a:xfrm>
            <a:off x="3162301" y="1830580"/>
            <a:ext cx="5859724" cy="1773754"/>
          </a:xfrm>
        </p:spPr>
        <p:txBody>
          <a:bodyPr>
            <a:normAutofit/>
          </a:bodyPr>
          <a:lstStyle/>
          <a:p>
            <a:r>
              <a:rPr lang="en-US" sz="8000" dirty="0">
                <a:latin typeface="Curlz MT" panose="04040404050702020202" pitchFamily="82" charset="0"/>
              </a:rPr>
              <a:t>THANK YOU</a:t>
            </a:r>
            <a:endParaRPr lang="en-IN" sz="8000" dirty="0">
              <a:latin typeface="Curlz MT" panose="04040404050702020202" pitchFamily="82" charset="0"/>
            </a:endParaRPr>
          </a:p>
        </p:txBody>
      </p:sp>
    </p:spTree>
    <p:extLst>
      <p:ext uri="{BB962C8B-B14F-4D97-AF65-F5344CB8AC3E}">
        <p14:creationId xmlns:p14="http://schemas.microsoft.com/office/powerpoint/2010/main" val="4274914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744F-952B-451D-86C1-2B1BAA816DB5}"/>
              </a:ext>
            </a:extLst>
          </p:cNvPr>
          <p:cNvSpPr>
            <a:spLocks noGrp="1"/>
          </p:cNvSpPr>
          <p:nvPr>
            <p:ph type="title"/>
          </p:nvPr>
        </p:nvSpPr>
        <p:spPr/>
        <p:txBody>
          <a:bodyPr/>
          <a:lstStyle/>
          <a:p>
            <a:r>
              <a:rPr lang="en-US" sz="5400" dirty="0">
                <a:latin typeface="Curlz MT" panose="04040404050702020202" pitchFamily="82" charset="0"/>
              </a:rPr>
              <a:t>ROCK PAPER SCISSORS !!!</a:t>
            </a:r>
            <a:r>
              <a:rPr lang="en-US" dirty="0">
                <a:latin typeface="Curlz MT" panose="04040404050702020202" pitchFamily="82" charset="0"/>
              </a:rPr>
              <a:t> </a:t>
            </a:r>
            <a:endParaRPr lang="en-IN" dirty="0">
              <a:latin typeface="Curlz MT" panose="04040404050702020202" pitchFamily="82" charset="0"/>
            </a:endParaRPr>
          </a:p>
        </p:txBody>
      </p:sp>
      <p:sp>
        <p:nvSpPr>
          <p:cNvPr id="3" name="Text Placeholder 2">
            <a:extLst>
              <a:ext uri="{FF2B5EF4-FFF2-40B4-BE49-F238E27FC236}">
                <a16:creationId xmlns:a16="http://schemas.microsoft.com/office/drawing/2014/main" id="{2F16561A-43EC-4E7D-B400-A25C805D51B4}"/>
              </a:ext>
            </a:extLst>
          </p:cNvPr>
          <p:cNvSpPr>
            <a:spLocks noGrp="1"/>
          </p:cNvSpPr>
          <p:nvPr>
            <p:ph type="body" idx="1"/>
          </p:nvPr>
        </p:nvSpPr>
        <p:spPr/>
        <p:txBody>
          <a:bodyPr>
            <a:normAutofit/>
          </a:bodyPr>
          <a:lstStyle/>
          <a:p>
            <a:r>
              <a:rPr lang="en-US" sz="2400" dirty="0"/>
              <a:t>AS AN ORIGINAL GAME</a:t>
            </a:r>
            <a:endParaRPr lang="en-IN" sz="2400" dirty="0"/>
          </a:p>
        </p:txBody>
      </p:sp>
    </p:spTree>
    <p:extLst>
      <p:ext uri="{BB962C8B-B14F-4D97-AF65-F5344CB8AC3E}">
        <p14:creationId xmlns:p14="http://schemas.microsoft.com/office/powerpoint/2010/main" val="2472150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C601843-B9AF-4BB5-90BB-78593073EB44}"/>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1330845" y="441325"/>
            <a:ext cx="5910810" cy="5654675"/>
          </a:xfrm>
        </p:spPr>
      </p:pic>
      <p:sp>
        <p:nvSpPr>
          <p:cNvPr id="4" name="Text Placeholder 3">
            <a:extLst>
              <a:ext uri="{FF2B5EF4-FFF2-40B4-BE49-F238E27FC236}">
                <a16:creationId xmlns:a16="http://schemas.microsoft.com/office/drawing/2014/main" id="{CF997695-CAC7-4D9E-8C17-CD4EE1C21E8C}"/>
              </a:ext>
            </a:extLst>
          </p:cNvPr>
          <p:cNvSpPr>
            <a:spLocks noGrp="1"/>
          </p:cNvSpPr>
          <p:nvPr>
            <p:ph type="body" sz="half" idx="2"/>
          </p:nvPr>
        </p:nvSpPr>
        <p:spPr>
          <a:xfrm>
            <a:off x="7620000" y="571501"/>
            <a:ext cx="4084203" cy="5524500"/>
          </a:xfrm>
        </p:spPr>
        <p:txBody>
          <a:bodyPr>
            <a:noAutofit/>
          </a:bodyPr>
          <a:lstStyle/>
          <a:p>
            <a:r>
              <a:rPr lang="en-US" sz="1800" b="1" dirty="0"/>
              <a:t>Rock paper scissors</a:t>
            </a:r>
            <a:r>
              <a:rPr lang="en-US" sz="1800" dirty="0"/>
              <a:t> (also known as </a:t>
            </a:r>
            <a:r>
              <a:rPr lang="en-US" sz="1800" b="1" dirty="0"/>
              <a:t>scissors rock paper</a:t>
            </a:r>
            <a:r>
              <a:rPr lang="en-US" sz="1800" dirty="0"/>
              <a:t>, </a:t>
            </a:r>
            <a:r>
              <a:rPr lang="en-US" sz="1800" b="1" dirty="0"/>
              <a:t>paper rock scissors</a:t>
            </a:r>
            <a:r>
              <a:rPr lang="en-US" sz="1800" dirty="0"/>
              <a:t> and </a:t>
            </a:r>
            <a:r>
              <a:rPr lang="en-US" sz="1800" b="1" dirty="0"/>
              <a:t>scissors paper stone</a:t>
            </a:r>
            <a:r>
              <a:rPr lang="en-US" sz="1800" dirty="0"/>
              <a:t>) is a </a:t>
            </a:r>
            <a:r>
              <a:rPr lang="en-US" sz="1800" dirty="0">
                <a:hlinkClick r:id="rId4" tooltip="Hand game"/>
              </a:rPr>
              <a:t>hand game</a:t>
            </a:r>
            <a:r>
              <a:rPr lang="en-US" sz="1800" dirty="0"/>
              <a:t> usually played between two people, in which each player simultaneously forms one of three shapes with an outstretched hand. These shapes are "rock" (a closed fist), "paper" (a flat hand), and "scissors" (a fist with the index finger and middle finger extended, forming a V). "Scissors" is identical to the two-fingered </a:t>
            </a:r>
            <a:r>
              <a:rPr lang="en-US" sz="1800" dirty="0">
                <a:hlinkClick r:id="rId5" tooltip="V sign"/>
              </a:rPr>
              <a:t>V sign</a:t>
            </a:r>
            <a:r>
              <a:rPr lang="en-US" sz="1800" dirty="0"/>
              <a:t> (also indicating "victory" or "peace") except that it is pointed horizontally instead of being held upright in the air. A </a:t>
            </a:r>
            <a:r>
              <a:rPr lang="en-US" sz="1800" dirty="0">
                <a:hlinkClick r:id="rId6" tooltip="Simultaneous game"/>
              </a:rPr>
              <a:t>simultaneous</a:t>
            </a:r>
            <a:r>
              <a:rPr lang="en-US" sz="1800" dirty="0"/>
              <a:t>, </a:t>
            </a:r>
            <a:r>
              <a:rPr lang="en-US" sz="1800" dirty="0">
                <a:hlinkClick r:id="rId7" tooltip="Zero-sum game"/>
              </a:rPr>
              <a:t>zero-sum game</a:t>
            </a:r>
            <a:r>
              <a:rPr lang="en-US" sz="1800" dirty="0"/>
              <a:t>, it has only two possible outcomes: a draw, or a win for one player and a loss for the other.</a:t>
            </a:r>
          </a:p>
        </p:txBody>
      </p:sp>
      <p:sp>
        <p:nvSpPr>
          <p:cNvPr id="7" name="TextBox 6">
            <a:extLst>
              <a:ext uri="{FF2B5EF4-FFF2-40B4-BE49-F238E27FC236}">
                <a16:creationId xmlns:a16="http://schemas.microsoft.com/office/drawing/2014/main" id="{52A9FF17-894D-443D-A69B-3F19D1FF545E}"/>
              </a:ext>
            </a:extLst>
          </p:cNvPr>
          <p:cNvSpPr txBox="1"/>
          <p:nvPr/>
        </p:nvSpPr>
        <p:spPr>
          <a:xfrm>
            <a:off x="1330845" y="6096000"/>
            <a:ext cx="5910810" cy="230832"/>
          </a:xfrm>
          <a:prstGeom prst="rect">
            <a:avLst/>
          </a:prstGeom>
          <a:noFill/>
        </p:spPr>
        <p:txBody>
          <a:bodyPr wrap="square" rtlCol="0">
            <a:spAutoFit/>
          </a:bodyPr>
          <a:lstStyle/>
          <a:p>
            <a:r>
              <a:rPr lang="en-IN" sz="900">
                <a:hlinkClick r:id="rId3" tooltip="https://en.wikipedia.org/wiki/Rock_paper_scissors"/>
              </a:rPr>
              <a:t>This Photo</a:t>
            </a:r>
            <a:r>
              <a:rPr lang="en-IN" sz="900"/>
              <a:t> by Unknown Author is licensed under </a:t>
            </a:r>
            <a:r>
              <a:rPr lang="en-IN" sz="900">
                <a:hlinkClick r:id="rId8" tooltip="https://creativecommons.org/licenses/by-sa/3.0/"/>
              </a:rPr>
              <a:t>CC BY-SA</a:t>
            </a:r>
            <a:endParaRPr lang="en-IN" sz="900"/>
          </a:p>
        </p:txBody>
      </p:sp>
    </p:spTree>
    <p:extLst>
      <p:ext uri="{BB962C8B-B14F-4D97-AF65-F5344CB8AC3E}">
        <p14:creationId xmlns:p14="http://schemas.microsoft.com/office/powerpoint/2010/main" val="3295686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744F-952B-451D-86C1-2B1BAA816DB5}"/>
              </a:ext>
            </a:extLst>
          </p:cNvPr>
          <p:cNvSpPr>
            <a:spLocks noGrp="1"/>
          </p:cNvSpPr>
          <p:nvPr>
            <p:ph type="title"/>
          </p:nvPr>
        </p:nvSpPr>
        <p:spPr/>
        <p:txBody>
          <a:bodyPr/>
          <a:lstStyle/>
          <a:p>
            <a:r>
              <a:rPr lang="en-US" sz="5400" dirty="0">
                <a:latin typeface="Curlz MT" panose="04040404050702020202" pitchFamily="82" charset="0"/>
              </a:rPr>
              <a:t>ROCK PAPER SCISSORS !!!</a:t>
            </a:r>
            <a:r>
              <a:rPr lang="en-US" dirty="0">
                <a:latin typeface="Curlz MT" panose="04040404050702020202" pitchFamily="82" charset="0"/>
              </a:rPr>
              <a:t> </a:t>
            </a:r>
            <a:endParaRPr lang="en-IN" dirty="0">
              <a:latin typeface="Curlz MT" panose="04040404050702020202" pitchFamily="82" charset="0"/>
            </a:endParaRPr>
          </a:p>
        </p:txBody>
      </p:sp>
      <p:sp>
        <p:nvSpPr>
          <p:cNvPr id="3" name="Text Placeholder 2">
            <a:extLst>
              <a:ext uri="{FF2B5EF4-FFF2-40B4-BE49-F238E27FC236}">
                <a16:creationId xmlns:a16="http://schemas.microsoft.com/office/drawing/2014/main" id="{2F16561A-43EC-4E7D-B400-A25C805D51B4}"/>
              </a:ext>
            </a:extLst>
          </p:cNvPr>
          <p:cNvSpPr>
            <a:spLocks noGrp="1"/>
          </p:cNvSpPr>
          <p:nvPr>
            <p:ph type="body" idx="1"/>
          </p:nvPr>
        </p:nvSpPr>
        <p:spPr/>
        <p:txBody>
          <a:bodyPr>
            <a:normAutofit/>
          </a:bodyPr>
          <a:lstStyle/>
          <a:p>
            <a:r>
              <a:rPr lang="en-US" sz="2400" dirty="0"/>
              <a:t>AS AN C++ PROJECT</a:t>
            </a:r>
            <a:endParaRPr lang="en-IN" sz="2400" dirty="0"/>
          </a:p>
        </p:txBody>
      </p:sp>
    </p:spTree>
    <p:extLst>
      <p:ext uri="{BB962C8B-B14F-4D97-AF65-F5344CB8AC3E}">
        <p14:creationId xmlns:p14="http://schemas.microsoft.com/office/powerpoint/2010/main" val="3453050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C67CC-1636-4663-B076-EDEEB43FE0F8}"/>
              </a:ext>
            </a:extLst>
          </p:cNvPr>
          <p:cNvSpPr>
            <a:spLocks noGrp="1"/>
          </p:cNvSpPr>
          <p:nvPr>
            <p:ph type="title"/>
          </p:nvPr>
        </p:nvSpPr>
        <p:spPr/>
        <p:txBody>
          <a:bodyPr>
            <a:normAutofit fontScale="90000"/>
          </a:bodyPr>
          <a:lstStyle/>
          <a:p>
            <a:r>
              <a:rPr lang="en-US" sz="6000" dirty="0">
                <a:latin typeface="Curlz MT" panose="04040404050702020202" pitchFamily="82" charset="0"/>
              </a:rPr>
              <a:t>EXPLANATION OF SOME INPORTANT PART OF CODE </a:t>
            </a:r>
            <a:endParaRPr lang="en-IN" sz="6000" dirty="0">
              <a:latin typeface="Curlz MT" panose="04040404050702020202" pitchFamily="82" charset="0"/>
            </a:endParaRPr>
          </a:p>
        </p:txBody>
      </p:sp>
      <p:sp>
        <p:nvSpPr>
          <p:cNvPr id="3" name="Text Placeholder 2">
            <a:extLst>
              <a:ext uri="{FF2B5EF4-FFF2-40B4-BE49-F238E27FC236}">
                <a16:creationId xmlns:a16="http://schemas.microsoft.com/office/drawing/2014/main" id="{34ABD48D-65E3-4C57-AF5C-69CCD5D102CE}"/>
              </a:ext>
            </a:extLst>
          </p:cNvPr>
          <p:cNvSpPr>
            <a:spLocks noGrp="1"/>
          </p:cNvSpPr>
          <p:nvPr>
            <p:ph type="body" idx="1"/>
          </p:nvPr>
        </p:nvSpPr>
        <p:spPr/>
        <p:txBody>
          <a:bodyPr>
            <a:noAutofit/>
          </a:bodyPr>
          <a:lstStyle/>
          <a:p>
            <a:r>
              <a:rPr lang="en-US" sz="4800" dirty="0">
                <a:latin typeface="Curlz MT" panose="04040404050702020202" pitchFamily="82" charset="0"/>
              </a:rPr>
              <a:t>CODE</a:t>
            </a:r>
            <a:endParaRPr lang="en-IN" sz="4800" dirty="0">
              <a:latin typeface="Curlz MT" panose="04040404050702020202" pitchFamily="82" charset="0"/>
            </a:endParaRPr>
          </a:p>
        </p:txBody>
      </p:sp>
      <p:sp>
        <p:nvSpPr>
          <p:cNvPr id="4" name="Content Placeholder 3">
            <a:extLst>
              <a:ext uri="{FF2B5EF4-FFF2-40B4-BE49-F238E27FC236}">
                <a16:creationId xmlns:a16="http://schemas.microsoft.com/office/drawing/2014/main" id="{DEAC523A-683E-43E6-95A5-80DD1F09C1A7}"/>
              </a:ext>
            </a:extLst>
          </p:cNvPr>
          <p:cNvSpPr>
            <a:spLocks noGrp="1"/>
          </p:cNvSpPr>
          <p:nvPr>
            <p:ph sz="half" idx="2"/>
          </p:nvPr>
        </p:nvSpPr>
        <p:spPr/>
        <p:txBody>
          <a:bodyPr/>
          <a:lstStyle/>
          <a:p>
            <a:pPr marL="0" indent="0">
              <a:buNone/>
            </a:pPr>
            <a:r>
              <a:rPr lang="en-US" dirty="0"/>
              <a:t>#include &lt;iostream&gt;</a:t>
            </a:r>
          </a:p>
          <a:p>
            <a:pPr marL="0" indent="0">
              <a:buNone/>
            </a:pPr>
            <a:r>
              <a:rPr lang="en-US" dirty="0"/>
              <a:t>#include &lt;</a:t>
            </a:r>
            <a:r>
              <a:rPr lang="en-US" dirty="0" err="1"/>
              <a:t>cstdlib</a:t>
            </a:r>
            <a:r>
              <a:rPr lang="en-US" dirty="0"/>
              <a:t>&gt;</a:t>
            </a:r>
          </a:p>
          <a:p>
            <a:pPr marL="0" indent="0">
              <a:buNone/>
            </a:pPr>
            <a:r>
              <a:rPr lang="en-US" dirty="0"/>
              <a:t>#include &lt;</a:t>
            </a:r>
            <a:r>
              <a:rPr lang="en-US" dirty="0" err="1"/>
              <a:t>ctime</a:t>
            </a:r>
            <a:r>
              <a:rPr lang="en-US" dirty="0"/>
              <a:t>&gt;</a:t>
            </a:r>
          </a:p>
          <a:p>
            <a:pPr marL="0" indent="0">
              <a:buNone/>
            </a:pPr>
            <a:r>
              <a:rPr lang="en-US" dirty="0"/>
              <a:t>using namespace std;</a:t>
            </a:r>
            <a:endParaRPr lang="en-IN" dirty="0"/>
          </a:p>
        </p:txBody>
      </p:sp>
      <p:sp>
        <p:nvSpPr>
          <p:cNvPr id="5" name="Text Placeholder 4">
            <a:extLst>
              <a:ext uri="{FF2B5EF4-FFF2-40B4-BE49-F238E27FC236}">
                <a16:creationId xmlns:a16="http://schemas.microsoft.com/office/drawing/2014/main" id="{AD9E05EB-B7EA-4D91-BCEC-D3B9C395F504}"/>
              </a:ext>
            </a:extLst>
          </p:cNvPr>
          <p:cNvSpPr>
            <a:spLocks noGrp="1"/>
          </p:cNvSpPr>
          <p:nvPr>
            <p:ph type="body" sz="quarter" idx="3"/>
          </p:nvPr>
        </p:nvSpPr>
        <p:spPr/>
        <p:txBody>
          <a:bodyPr>
            <a:normAutofit/>
          </a:bodyPr>
          <a:lstStyle/>
          <a:p>
            <a:r>
              <a:rPr lang="en-US" sz="4800" dirty="0">
                <a:latin typeface="Curlz MT" panose="04040404050702020202" pitchFamily="82" charset="0"/>
              </a:rPr>
              <a:t>EXPLANATION</a:t>
            </a:r>
            <a:endParaRPr lang="en-IN" sz="4800" dirty="0">
              <a:latin typeface="Curlz MT" panose="04040404050702020202" pitchFamily="82" charset="0"/>
            </a:endParaRPr>
          </a:p>
        </p:txBody>
      </p:sp>
      <p:sp>
        <p:nvSpPr>
          <p:cNvPr id="6" name="Content Placeholder 5">
            <a:extLst>
              <a:ext uri="{FF2B5EF4-FFF2-40B4-BE49-F238E27FC236}">
                <a16:creationId xmlns:a16="http://schemas.microsoft.com/office/drawing/2014/main" id="{2F256FEE-041E-4853-9EB1-58FC5D5136F1}"/>
              </a:ext>
            </a:extLst>
          </p:cNvPr>
          <p:cNvSpPr>
            <a:spLocks noGrp="1"/>
          </p:cNvSpPr>
          <p:nvPr>
            <p:ph sz="quarter" idx="4"/>
          </p:nvPr>
        </p:nvSpPr>
        <p:spPr/>
        <p:txBody>
          <a:bodyPr/>
          <a:lstStyle/>
          <a:p>
            <a:pPr marL="0" indent="0">
              <a:buNone/>
            </a:pPr>
            <a:r>
              <a:rPr lang="en-US" dirty="0"/>
              <a:t>Inclusion of iostream, </a:t>
            </a:r>
            <a:r>
              <a:rPr lang="en-US" dirty="0" err="1"/>
              <a:t>cstdlib</a:t>
            </a:r>
            <a:r>
              <a:rPr lang="en-US" dirty="0"/>
              <a:t>(standard library of C language) and </a:t>
            </a:r>
            <a:r>
              <a:rPr lang="en-US" dirty="0" err="1"/>
              <a:t>ctime</a:t>
            </a:r>
            <a:r>
              <a:rPr lang="en-US" dirty="0"/>
              <a:t> library.</a:t>
            </a:r>
          </a:p>
          <a:p>
            <a:pPr marL="0" indent="0">
              <a:buNone/>
            </a:pPr>
            <a:r>
              <a:rPr lang="en-US" dirty="0"/>
              <a:t>And use of standard namespace.</a:t>
            </a:r>
            <a:endParaRPr lang="en-IN" dirty="0"/>
          </a:p>
        </p:txBody>
      </p:sp>
    </p:spTree>
    <p:extLst>
      <p:ext uri="{BB962C8B-B14F-4D97-AF65-F5344CB8AC3E}">
        <p14:creationId xmlns:p14="http://schemas.microsoft.com/office/powerpoint/2010/main" val="1808783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EEFED-0A7C-447E-B9EE-3EC8C2A7DCFC}"/>
              </a:ext>
            </a:extLst>
          </p:cNvPr>
          <p:cNvSpPr>
            <a:spLocks noGrp="1"/>
          </p:cNvSpPr>
          <p:nvPr>
            <p:ph type="title"/>
          </p:nvPr>
        </p:nvSpPr>
        <p:spPr/>
        <p:txBody>
          <a:bodyPr>
            <a:normAutofit fontScale="90000"/>
          </a:bodyPr>
          <a:lstStyle/>
          <a:p>
            <a:r>
              <a:rPr lang="en-US" sz="6000" dirty="0">
                <a:latin typeface="Curlz MT" panose="04040404050702020202" pitchFamily="82" charset="0"/>
              </a:rPr>
              <a:t>EXPLANATION OF SOME IMPORTANT PART OF CODE</a:t>
            </a:r>
            <a:endParaRPr lang="en-IN" sz="6000" dirty="0"/>
          </a:p>
        </p:txBody>
      </p:sp>
      <p:sp>
        <p:nvSpPr>
          <p:cNvPr id="3" name="Content Placeholder 2">
            <a:extLst>
              <a:ext uri="{FF2B5EF4-FFF2-40B4-BE49-F238E27FC236}">
                <a16:creationId xmlns:a16="http://schemas.microsoft.com/office/drawing/2014/main" id="{A125C61C-6BBE-4B86-BFBB-8DE6767F8699}"/>
              </a:ext>
            </a:extLst>
          </p:cNvPr>
          <p:cNvSpPr>
            <a:spLocks noGrp="1"/>
          </p:cNvSpPr>
          <p:nvPr>
            <p:ph sz="half" idx="1"/>
          </p:nvPr>
        </p:nvSpPr>
        <p:spPr/>
        <p:txBody>
          <a:bodyPr>
            <a:normAutofit fontScale="47500" lnSpcReduction="20000"/>
          </a:bodyPr>
          <a:lstStyle/>
          <a:p>
            <a:pPr marL="0" indent="0">
              <a:buNone/>
            </a:pPr>
            <a:r>
              <a:rPr lang="en-US" dirty="0"/>
              <a:t>int main()</a:t>
            </a:r>
          </a:p>
          <a:p>
            <a:pPr marL="0" indent="0">
              <a:buNone/>
            </a:pPr>
            <a:r>
              <a:rPr lang="en-US" dirty="0"/>
              <a:t>{ int </a:t>
            </a:r>
            <a:r>
              <a:rPr lang="en-US" dirty="0" err="1"/>
              <a:t>a,b</a:t>
            </a:r>
            <a:r>
              <a:rPr lang="en-US" dirty="0"/>
              <a:t>;</a:t>
            </a:r>
          </a:p>
          <a:p>
            <a:pPr marL="0" indent="0">
              <a:buNone/>
            </a:pPr>
            <a:r>
              <a:rPr lang="en-US" dirty="0"/>
              <a:t>while(1)</a:t>
            </a:r>
          </a:p>
          <a:p>
            <a:pPr marL="0" indent="0">
              <a:buNone/>
            </a:pPr>
            <a:r>
              <a:rPr lang="en-US" dirty="0"/>
              <a:t>  { </a:t>
            </a:r>
            <a:r>
              <a:rPr lang="en-US" dirty="0" err="1"/>
              <a:t>cout</a:t>
            </a:r>
            <a:r>
              <a:rPr lang="en-US" dirty="0"/>
              <a:t> &lt;&lt; "\n";</a:t>
            </a:r>
          </a:p>
          <a:p>
            <a:pPr marL="0" indent="0">
              <a:buNone/>
            </a:pPr>
            <a:r>
              <a:rPr lang="en-US" dirty="0"/>
              <a:t>    </a:t>
            </a:r>
            <a:r>
              <a:rPr lang="en-US" dirty="0" err="1"/>
              <a:t>cout</a:t>
            </a:r>
            <a:r>
              <a:rPr lang="en-US" dirty="0"/>
              <a:t> &lt;&lt; "********** LET'S PLAY STONE,PAPER,SCISSOR **********\n";</a:t>
            </a:r>
          </a:p>
          <a:p>
            <a:pPr marL="0" indent="0">
              <a:buNone/>
            </a:pPr>
            <a:r>
              <a:rPr lang="en-US" dirty="0"/>
              <a:t>    </a:t>
            </a:r>
            <a:r>
              <a:rPr lang="en-US" dirty="0" err="1"/>
              <a:t>cout</a:t>
            </a:r>
            <a:r>
              <a:rPr lang="en-US" dirty="0"/>
              <a:t> &lt;&lt;"\n";</a:t>
            </a:r>
          </a:p>
          <a:p>
            <a:pPr marL="0" indent="0">
              <a:buNone/>
            </a:pPr>
            <a:r>
              <a:rPr lang="en-US" dirty="0"/>
              <a:t>    </a:t>
            </a:r>
            <a:r>
              <a:rPr lang="en-US" dirty="0" err="1"/>
              <a:t>cout</a:t>
            </a:r>
            <a:r>
              <a:rPr lang="en-US" dirty="0"/>
              <a:t> &lt;&lt; "Please press one of the key of which </a:t>
            </a:r>
            <a:r>
              <a:rPr lang="en-US" dirty="0" err="1"/>
              <a:t>discription</a:t>
            </a:r>
            <a:r>
              <a:rPr lang="en-US" dirty="0"/>
              <a:t> is given below\n";</a:t>
            </a:r>
          </a:p>
          <a:p>
            <a:pPr marL="0" indent="0">
              <a:buNone/>
            </a:pPr>
            <a:r>
              <a:rPr lang="en-US" dirty="0"/>
              <a:t>    </a:t>
            </a:r>
            <a:r>
              <a:rPr lang="en-US" dirty="0" err="1"/>
              <a:t>cout</a:t>
            </a:r>
            <a:r>
              <a:rPr lang="en-US" dirty="0"/>
              <a:t> &lt;&lt; "Press '0' if you want to choose paper\n";</a:t>
            </a:r>
          </a:p>
          <a:p>
            <a:pPr marL="0" indent="0">
              <a:buNone/>
            </a:pPr>
            <a:r>
              <a:rPr lang="en-US" dirty="0"/>
              <a:t>    </a:t>
            </a:r>
            <a:r>
              <a:rPr lang="en-US" dirty="0" err="1"/>
              <a:t>cout</a:t>
            </a:r>
            <a:r>
              <a:rPr lang="en-US" dirty="0"/>
              <a:t> &lt;&lt; "Press '1' if you want to choose rock\n";</a:t>
            </a:r>
          </a:p>
          <a:p>
            <a:pPr marL="0" indent="0">
              <a:buNone/>
            </a:pPr>
            <a:r>
              <a:rPr lang="en-US" dirty="0"/>
              <a:t>    </a:t>
            </a:r>
            <a:r>
              <a:rPr lang="en-US" dirty="0" err="1"/>
              <a:t>cout</a:t>
            </a:r>
            <a:r>
              <a:rPr lang="en-US" dirty="0"/>
              <a:t> &lt;&lt; "Press '2' if you want to choose scissors\n";</a:t>
            </a:r>
          </a:p>
          <a:p>
            <a:pPr marL="0" indent="0">
              <a:buNone/>
            </a:pPr>
            <a:r>
              <a:rPr lang="en-US" dirty="0"/>
              <a:t>    </a:t>
            </a:r>
            <a:r>
              <a:rPr lang="en-US" dirty="0" err="1"/>
              <a:t>cout</a:t>
            </a:r>
            <a:r>
              <a:rPr lang="en-US" dirty="0"/>
              <a:t> &lt;&lt; "Press '3' if you want to exit \n";</a:t>
            </a:r>
          </a:p>
          <a:p>
            <a:pPr marL="0" indent="0">
              <a:buNone/>
            </a:pPr>
            <a:r>
              <a:rPr lang="en-US" dirty="0"/>
              <a:t>    </a:t>
            </a:r>
            <a:r>
              <a:rPr lang="en-US" dirty="0" err="1"/>
              <a:t>cin</a:t>
            </a:r>
            <a:r>
              <a:rPr lang="en-US" dirty="0"/>
              <a:t> &gt;&gt; a;</a:t>
            </a:r>
          </a:p>
          <a:p>
            <a:pPr marL="0" indent="0">
              <a:buNone/>
            </a:pPr>
            <a:r>
              <a:rPr lang="en-US" dirty="0"/>
              <a:t>    </a:t>
            </a:r>
            <a:r>
              <a:rPr lang="en-US" dirty="0" err="1"/>
              <a:t>cout</a:t>
            </a:r>
            <a:r>
              <a:rPr lang="en-US" dirty="0"/>
              <a:t> &lt;&lt; "\n";</a:t>
            </a:r>
          </a:p>
          <a:p>
            <a:pPr marL="0" indent="0">
              <a:buNone/>
            </a:pPr>
            <a:r>
              <a:rPr lang="en-US" dirty="0"/>
              <a:t>    </a:t>
            </a:r>
            <a:r>
              <a:rPr lang="en-US" dirty="0" err="1"/>
              <a:t>cout</a:t>
            </a:r>
            <a:r>
              <a:rPr lang="en-US" dirty="0"/>
              <a:t> &lt;&lt; "rock ! paper ! scissors !.......\n";</a:t>
            </a:r>
          </a:p>
          <a:p>
            <a:pPr marL="0" indent="0">
              <a:buNone/>
            </a:pPr>
            <a:endParaRPr lang="en-US" dirty="0"/>
          </a:p>
          <a:p>
            <a:pPr marL="0" indent="0">
              <a:buNone/>
            </a:pPr>
            <a:endParaRPr lang="en-US" dirty="0"/>
          </a:p>
          <a:p>
            <a:pPr marL="0" indent="0">
              <a:buNone/>
            </a:pPr>
            <a:endParaRPr lang="en-IN" dirty="0"/>
          </a:p>
        </p:txBody>
      </p:sp>
      <p:sp>
        <p:nvSpPr>
          <p:cNvPr id="4" name="Content Placeholder 3">
            <a:extLst>
              <a:ext uri="{FF2B5EF4-FFF2-40B4-BE49-F238E27FC236}">
                <a16:creationId xmlns:a16="http://schemas.microsoft.com/office/drawing/2014/main" id="{9AEC9B15-49CE-47A0-8366-B873825803FE}"/>
              </a:ext>
            </a:extLst>
          </p:cNvPr>
          <p:cNvSpPr>
            <a:spLocks noGrp="1"/>
          </p:cNvSpPr>
          <p:nvPr>
            <p:ph sz="half" idx="2"/>
          </p:nvPr>
        </p:nvSpPr>
        <p:spPr/>
        <p:txBody>
          <a:bodyPr>
            <a:normAutofit fontScale="47500" lnSpcReduction="20000"/>
          </a:bodyPr>
          <a:lstStyle/>
          <a:p>
            <a:pPr marL="0" indent="0">
              <a:buNone/>
            </a:pPr>
            <a:r>
              <a:rPr lang="en-US" sz="4000" dirty="0"/>
              <a:t>Declaration of two int variables a and b.</a:t>
            </a:r>
          </a:p>
          <a:p>
            <a:pPr marL="0" indent="0">
              <a:buNone/>
            </a:pPr>
            <a:r>
              <a:rPr lang="en-US" sz="4000" dirty="0"/>
              <a:t>0=Paper</a:t>
            </a:r>
          </a:p>
          <a:p>
            <a:pPr marL="0" indent="0">
              <a:buNone/>
            </a:pPr>
            <a:r>
              <a:rPr lang="en-US" sz="4000" dirty="0"/>
              <a:t>1=Rock</a:t>
            </a:r>
          </a:p>
          <a:p>
            <a:pPr marL="0" indent="0">
              <a:buNone/>
            </a:pPr>
            <a:r>
              <a:rPr lang="en-US" sz="4000" dirty="0"/>
              <a:t>2=Scissors</a:t>
            </a:r>
          </a:p>
          <a:p>
            <a:pPr marL="0" indent="0">
              <a:buNone/>
            </a:pPr>
            <a:r>
              <a:rPr lang="en-US" sz="4000" dirty="0"/>
              <a:t>3=EXIT</a:t>
            </a:r>
          </a:p>
          <a:p>
            <a:pPr marL="0" indent="0">
              <a:buNone/>
            </a:pPr>
            <a:r>
              <a:rPr lang="en-US" sz="4000" dirty="0"/>
              <a:t>Your choice is saved in a.</a:t>
            </a:r>
            <a:endParaRPr lang="en-IN" sz="4000" dirty="0"/>
          </a:p>
        </p:txBody>
      </p:sp>
    </p:spTree>
    <p:extLst>
      <p:ext uri="{BB962C8B-B14F-4D97-AF65-F5344CB8AC3E}">
        <p14:creationId xmlns:p14="http://schemas.microsoft.com/office/powerpoint/2010/main" val="1387915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52A99-AD3A-4AAC-9102-69351C8F459C}"/>
              </a:ext>
            </a:extLst>
          </p:cNvPr>
          <p:cNvSpPr>
            <a:spLocks noGrp="1"/>
          </p:cNvSpPr>
          <p:nvPr>
            <p:ph type="title"/>
          </p:nvPr>
        </p:nvSpPr>
        <p:spPr/>
        <p:txBody>
          <a:bodyPr>
            <a:normAutofit fontScale="90000"/>
          </a:bodyPr>
          <a:lstStyle/>
          <a:p>
            <a:r>
              <a:rPr lang="en-US" sz="6000" dirty="0">
                <a:latin typeface="Curlz MT" panose="04040404050702020202" pitchFamily="82" charset="0"/>
              </a:rPr>
              <a:t>EXPLANATION OF SOME IMPORTANT PART OF CODE</a:t>
            </a:r>
            <a:endParaRPr lang="en-IN" sz="6000" dirty="0"/>
          </a:p>
        </p:txBody>
      </p:sp>
      <p:sp>
        <p:nvSpPr>
          <p:cNvPr id="3" name="Content Placeholder 2">
            <a:extLst>
              <a:ext uri="{FF2B5EF4-FFF2-40B4-BE49-F238E27FC236}">
                <a16:creationId xmlns:a16="http://schemas.microsoft.com/office/drawing/2014/main" id="{CABC6E6E-0E61-42EE-9D77-CFB808DA6949}"/>
              </a:ext>
            </a:extLst>
          </p:cNvPr>
          <p:cNvSpPr>
            <a:spLocks noGrp="1"/>
          </p:cNvSpPr>
          <p:nvPr>
            <p:ph sz="half" idx="1"/>
          </p:nvPr>
        </p:nvSpPr>
        <p:spPr/>
        <p:txBody>
          <a:bodyPr>
            <a:normAutofit fontScale="62500" lnSpcReduction="20000"/>
          </a:bodyPr>
          <a:lstStyle/>
          <a:p>
            <a:pPr marL="0" indent="0">
              <a:buNone/>
            </a:pPr>
            <a:r>
              <a:rPr lang="en-US" dirty="0"/>
              <a:t>b = rand()%3;</a:t>
            </a:r>
          </a:p>
          <a:p>
            <a:pPr marL="0" indent="0">
              <a:buNone/>
            </a:pPr>
            <a:r>
              <a:rPr lang="en-US" dirty="0"/>
              <a:t>switch (b)</a:t>
            </a:r>
          </a:p>
          <a:p>
            <a:pPr marL="0" indent="0">
              <a:buNone/>
            </a:pPr>
            <a:r>
              <a:rPr lang="en-US" dirty="0"/>
              <a:t>       {case 0:</a:t>
            </a:r>
          </a:p>
          <a:p>
            <a:pPr marL="0" indent="0">
              <a:buNone/>
            </a:pPr>
            <a:r>
              <a:rPr lang="en-US" dirty="0"/>
              <a:t>  {</a:t>
            </a:r>
            <a:r>
              <a:rPr lang="en-US" dirty="0" err="1"/>
              <a:t>cout</a:t>
            </a:r>
            <a:r>
              <a:rPr lang="en-US" dirty="0"/>
              <a:t> &lt;&lt; "##### PAPER #####\n";</a:t>
            </a:r>
          </a:p>
          <a:p>
            <a:pPr marL="0" indent="0">
              <a:buNone/>
            </a:pPr>
            <a:r>
              <a:rPr lang="en-US" dirty="0"/>
              <a:t>           break;}</a:t>
            </a:r>
          </a:p>
          <a:p>
            <a:pPr marL="0" indent="0">
              <a:buNone/>
            </a:pPr>
            <a:r>
              <a:rPr lang="en-US" dirty="0"/>
              <a:t>          case 1:</a:t>
            </a:r>
          </a:p>
          <a:p>
            <a:pPr marL="0" indent="0">
              <a:buNone/>
            </a:pPr>
            <a:r>
              <a:rPr lang="en-US" dirty="0"/>
              <a:t>         {</a:t>
            </a:r>
            <a:r>
              <a:rPr lang="en-US" dirty="0" err="1"/>
              <a:t>cout</a:t>
            </a:r>
            <a:r>
              <a:rPr lang="en-US" dirty="0"/>
              <a:t> &lt;&lt; "##### ROCK #####\n";</a:t>
            </a:r>
          </a:p>
          <a:p>
            <a:pPr marL="0" indent="0">
              <a:buNone/>
            </a:pPr>
            <a:r>
              <a:rPr lang="en-US" dirty="0"/>
              <a:t>            break;}</a:t>
            </a:r>
          </a:p>
          <a:p>
            <a:pPr marL="0" indent="0">
              <a:buNone/>
            </a:pPr>
            <a:r>
              <a:rPr lang="en-US" dirty="0"/>
              <a:t>        case 2:</a:t>
            </a:r>
          </a:p>
          <a:p>
            <a:pPr marL="0" indent="0">
              <a:buNone/>
            </a:pPr>
            <a:r>
              <a:rPr lang="en-US" dirty="0"/>
              <a:t>          {</a:t>
            </a:r>
            <a:r>
              <a:rPr lang="en-US" dirty="0" err="1"/>
              <a:t>cout</a:t>
            </a:r>
            <a:r>
              <a:rPr lang="en-US" dirty="0"/>
              <a:t> &lt;&lt; "##### SCISSORS #####\n";</a:t>
            </a:r>
          </a:p>
          <a:p>
            <a:pPr marL="0" indent="0">
              <a:buNone/>
            </a:pPr>
            <a:r>
              <a:rPr lang="en-US" dirty="0"/>
              <a:t>            break;}</a:t>
            </a:r>
          </a:p>
          <a:p>
            <a:pPr marL="0" indent="0">
              <a:buNone/>
            </a:pPr>
            <a:r>
              <a:rPr lang="en-IN" dirty="0"/>
              <a:t>}</a:t>
            </a:r>
          </a:p>
        </p:txBody>
      </p:sp>
      <p:sp>
        <p:nvSpPr>
          <p:cNvPr id="4" name="Content Placeholder 3">
            <a:extLst>
              <a:ext uri="{FF2B5EF4-FFF2-40B4-BE49-F238E27FC236}">
                <a16:creationId xmlns:a16="http://schemas.microsoft.com/office/drawing/2014/main" id="{AAB482C9-5889-4F39-97CD-E0E1586B87B5}"/>
              </a:ext>
            </a:extLst>
          </p:cNvPr>
          <p:cNvSpPr>
            <a:spLocks noGrp="1"/>
          </p:cNvSpPr>
          <p:nvPr>
            <p:ph sz="half" idx="2"/>
          </p:nvPr>
        </p:nvSpPr>
        <p:spPr/>
        <p:txBody>
          <a:bodyPr>
            <a:normAutofit fontScale="62500" lnSpcReduction="20000"/>
          </a:bodyPr>
          <a:lstStyle/>
          <a:p>
            <a:pPr marL="0" indent="0">
              <a:buNone/>
            </a:pPr>
            <a:r>
              <a:rPr lang="en-US" sz="2800" dirty="0"/>
              <a:t>rand() function is used in C to generate random numbers.</a:t>
            </a:r>
          </a:p>
          <a:p>
            <a:pPr marL="0" indent="0">
              <a:buNone/>
            </a:pPr>
            <a:r>
              <a:rPr lang="en-US" sz="2800" dirty="0"/>
              <a:t>b stores the computer’s choice.</a:t>
            </a:r>
          </a:p>
          <a:p>
            <a:pPr marL="0" indent="0">
              <a:buNone/>
            </a:pPr>
            <a:r>
              <a:rPr lang="en-US" sz="2800" dirty="0"/>
              <a:t>Display of what is computer’s choice using switch -case.</a:t>
            </a:r>
          </a:p>
          <a:p>
            <a:pPr marL="0" indent="0">
              <a:buNone/>
            </a:pPr>
            <a:r>
              <a:rPr lang="en-US" sz="2800" dirty="0"/>
              <a:t>And similarly we have displayed what the player have chosen in another set of switch case conditions.</a:t>
            </a:r>
            <a:endParaRPr lang="en-IN" sz="2800" dirty="0"/>
          </a:p>
        </p:txBody>
      </p:sp>
    </p:spTree>
    <p:extLst>
      <p:ext uri="{BB962C8B-B14F-4D97-AF65-F5344CB8AC3E}">
        <p14:creationId xmlns:p14="http://schemas.microsoft.com/office/powerpoint/2010/main" val="3019487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4C623-706D-4607-8BB5-8C20CB457D2C}"/>
              </a:ext>
            </a:extLst>
          </p:cNvPr>
          <p:cNvSpPr>
            <a:spLocks noGrp="1"/>
          </p:cNvSpPr>
          <p:nvPr>
            <p:ph type="title"/>
          </p:nvPr>
        </p:nvSpPr>
        <p:spPr/>
        <p:txBody>
          <a:bodyPr>
            <a:normAutofit fontScale="90000"/>
          </a:bodyPr>
          <a:lstStyle/>
          <a:p>
            <a:r>
              <a:rPr lang="en-US" sz="6000" dirty="0">
                <a:latin typeface="Curlz MT" panose="04040404050702020202" pitchFamily="82" charset="0"/>
              </a:rPr>
              <a:t>EXPLANATION OF SOME IMPORTANT PART OF CODE</a:t>
            </a:r>
            <a:endParaRPr lang="en-IN" sz="6000" dirty="0"/>
          </a:p>
        </p:txBody>
      </p:sp>
      <p:sp>
        <p:nvSpPr>
          <p:cNvPr id="3" name="Content Placeholder 2">
            <a:extLst>
              <a:ext uri="{FF2B5EF4-FFF2-40B4-BE49-F238E27FC236}">
                <a16:creationId xmlns:a16="http://schemas.microsoft.com/office/drawing/2014/main" id="{183F8F07-F2BE-439E-9AE4-B252C4FC197B}"/>
              </a:ext>
            </a:extLst>
          </p:cNvPr>
          <p:cNvSpPr>
            <a:spLocks noGrp="1"/>
          </p:cNvSpPr>
          <p:nvPr>
            <p:ph sz="half" idx="1"/>
          </p:nvPr>
        </p:nvSpPr>
        <p:spPr/>
        <p:txBody>
          <a:bodyPr>
            <a:normAutofit fontScale="70000" lnSpcReduction="20000"/>
          </a:bodyPr>
          <a:lstStyle/>
          <a:p>
            <a:pPr marL="0" indent="0">
              <a:buNone/>
            </a:pPr>
            <a:r>
              <a:rPr lang="en-US" dirty="0"/>
              <a:t>if (a == 0 &amp;&amp; b == 1)</a:t>
            </a:r>
          </a:p>
          <a:p>
            <a:pPr marL="0" indent="0">
              <a:buNone/>
            </a:pPr>
            <a:r>
              <a:rPr lang="en-US" dirty="0"/>
              <a:t>    {</a:t>
            </a:r>
          </a:p>
          <a:p>
            <a:pPr marL="0" indent="0">
              <a:buNone/>
            </a:pPr>
            <a:r>
              <a:rPr lang="en-US" dirty="0"/>
              <a:t>        </a:t>
            </a:r>
            <a:r>
              <a:rPr lang="en-US" dirty="0" err="1"/>
              <a:t>cout</a:t>
            </a:r>
            <a:r>
              <a:rPr lang="en-US" dirty="0"/>
              <a:t> &lt;&lt; "*******USER WINS********\n";}</a:t>
            </a:r>
          </a:p>
          <a:p>
            <a:pPr marL="0" indent="0">
              <a:buNone/>
            </a:pPr>
            <a:r>
              <a:rPr lang="en-US" dirty="0"/>
              <a:t>   else if(a == 0 &amp;&amp; b == 0)</a:t>
            </a:r>
          </a:p>
          <a:p>
            <a:pPr marL="0" indent="0">
              <a:buNone/>
            </a:pPr>
            <a:r>
              <a:rPr lang="en-US" dirty="0"/>
              <a:t>    {</a:t>
            </a:r>
          </a:p>
          <a:p>
            <a:pPr marL="0" indent="0">
              <a:buNone/>
            </a:pPr>
            <a:r>
              <a:rPr lang="en-US" dirty="0"/>
              <a:t>        </a:t>
            </a:r>
            <a:r>
              <a:rPr lang="en-US" dirty="0" err="1"/>
              <a:t>cout</a:t>
            </a:r>
            <a:r>
              <a:rPr lang="en-US" dirty="0"/>
              <a:t> &lt;&lt; "*******DRAWS*******\n";</a:t>
            </a:r>
          </a:p>
          <a:p>
            <a:pPr marL="0" indent="0">
              <a:buNone/>
            </a:pPr>
            <a:r>
              <a:rPr lang="en-US" dirty="0"/>
              <a:t>    }</a:t>
            </a:r>
          </a:p>
          <a:p>
            <a:pPr marL="0" indent="0">
              <a:buNone/>
            </a:pPr>
            <a:r>
              <a:rPr lang="en-US" dirty="0"/>
              <a:t> else if(a == 0 &amp;&amp; b ==2)</a:t>
            </a:r>
          </a:p>
          <a:p>
            <a:pPr marL="0" indent="0">
              <a:buNone/>
            </a:pPr>
            <a:r>
              <a:rPr lang="en-US" dirty="0"/>
              <a:t>    {</a:t>
            </a:r>
          </a:p>
          <a:p>
            <a:pPr marL="0" indent="0">
              <a:buNone/>
            </a:pPr>
            <a:r>
              <a:rPr lang="en-US" dirty="0"/>
              <a:t>        </a:t>
            </a:r>
            <a:r>
              <a:rPr lang="en-US" dirty="0" err="1"/>
              <a:t>cout</a:t>
            </a:r>
            <a:r>
              <a:rPr lang="en-US" dirty="0"/>
              <a:t> &lt;&lt; "*******COMPUTER WINS*******\n";</a:t>
            </a:r>
          </a:p>
          <a:p>
            <a:pPr marL="0" indent="0">
              <a:buNone/>
            </a:pPr>
            <a:r>
              <a:rPr lang="en-US" dirty="0"/>
              <a:t>    }</a:t>
            </a:r>
            <a:endParaRPr lang="en-IN" dirty="0"/>
          </a:p>
        </p:txBody>
      </p:sp>
      <p:sp>
        <p:nvSpPr>
          <p:cNvPr id="4" name="Content Placeholder 3">
            <a:extLst>
              <a:ext uri="{FF2B5EF4-FFF2-40B4-BE49-F238E27FC236}">
                <a16:creationId xmlns:a16="http://schemas.microsoft.com/office/drawing/2014/main" id="{7FD49ABD-E5DE-47BF-B134-F019FE194202}"/>
              </a:ext>
            </a:extLst>
          </p:cNvPr>
          <p:cNvSpPr>
            <a:spLocks noGrp="1"/>
          </p:cNvSpPr>
          <p:nvPr>
            <p:ph sz="half" idx="2"/>
          </p:nvPr>
        </p:nvSpPr>
        <p:spPr/>
        <p:txBody>
          <a:bodyPr>
            <a:normAutofit fontScale="70000" lnSpcReduction="20000"/>
          </a:bodyPr>
          <a:lstStyle/>
          <a:p>
            <a:pPr marL="0" indent="0">
              <a:buNone/>
            </a:pPr>
            <a:r>
              <a:rPr lang="en-US" sz="3200" dirty="0"/>
              <a:t>With the help of nested if else we compared computer’s choice with the user’s and then result is displayed.</a:t>
            </a:r>
            <a:endParaRPr lang="en-IN" sz="3200" dirty="0"/>
          </a:p>
        </p:txBody>
      </p:sp>
    </p:spTree>
    <p:extLst>
      <p:ext uri="{BB962C8B-B14F-4D97-AF65-F5344CB8AC3E}">
        <p14:creationId xmlns:p14="http://schemas.microsoft.com/office/powerpoint/2010/main" val="506514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B03F5-DF5B-453E-BB8D-63F96CEC4289}"/>
              </a:ext>
            </a:extLst>
          </p:cNvPr>
          <p:cNvSpPr>
            <a:spLocks noGrp="1"/>
          </p:cNvSpPr>
          <p:nvPr>
            <p:ph type="title"/>
          </p:nvPr>
        </p:nvSpPr>
        <p:spPr>
          <a:xfrm>
            <a:off x="2933700" y="568344"/>
            <a:ext cx="8770571" cy="5527655"/>
          </a:xfrm>
        </p:spPr>
        <p:txBody>
          <a:bodyPr>
            <a:normAutofit fontScale="90000"/>
          </a:bodyPr>
          <a:lstStyle/>
          <a:p>
            <a:r>
              <a:rPr lang="en-US" sz="8000" dirty="0">
                <a:latin typeface="Curlz MT" panose="04040404050702020202" pitchFamily="82" charset="0"/>
              </a:rPr>
              <a:t>PROJECT BY:-</a:t>
            </a:r>
            <a:br>
              <a:rPr lang="en-US" dirty="0"/>
            </a:br>
            <a:br>
              <a:rPr lang="en-US" dirty="0"/>
            </a:br>
            <a:br>
              <a:rPr lang="en-US" dirty="0"/>
            </a:br>
            <a:r>
              <a:rPr lang="en-US" dirty="0"/>
              <a:t>1)HIMANSHU RATHEE-CO19327</a:t>
            </a:r>
            <a:br>
              <a:rPr lang="en-US" dirty="0"/>
            </a:br>
            <a:r>
              <a:rPr lang="en-US" dirty="0"/>
              <a:t>2)ANKIT GUPTA-CO19311</a:t>
            </a:r>
            <a:br>
              <a:rPr lang="en-US" dirty="0"/>
            </a:br>
            <a:r>
              <a:rPr lang="en-US" dirty="0"/>
              <a:t>3)</a:t>
            </a:r>
            <a:r>
              <a:rPr lang="en-US"/>
              <a:t>SHASHANK BANSAL-CO19358</a:t>
            </a:r>
            <a:endParaRPr lang="en-IN" dirty="0"/>
          </a:p>
        </p:txBody>
      </p:sp>
    </p:spTree>
    <p:extLst>
      <p:ext uri="{BB962C8B-B14F-4D97-AF65-F5344CB8AC3E}">
        <p14:creationId xmlns:p14="http://schemas.microsoft.com/office/powerpoint/2010/main" val="1210927309"/>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66</TotalTime>
  <Words>643</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Century Schoolbook</vt:lpstr>
      <vt:lpstr>Corbel</vt:lpstr>
      <vt:lpstr>Curlz MT</vt:lpstr>
      <vt:lpstr>Feathered</vt:lpstr>
      <vt:lpstr>ROCK PAPER  SCISSORS !!!</vt:lpstr>
      <vt:lpstr>ROCK PAPER SCISSORS !!! </vt:lpstr>
      <vt:lpstr>PowerPoint Presentation</vt:lpstr>
      <vt:lpstr>ROCK PAPER SCISSORS !!! </vt:lpstr>
      <vt:lpstr>EXPLANATION OF SOME INPORTANT PART OF CODE </vt:lpstr>
      <vt:lpstr>EXPLANATION OF SOME IMPORTANT PART OF CODE</vt:lpstr>
      <vt:lpstr>EXPLANATION OF SOME IMPORTANT PART OF CODE</vt:lpstr>
      <vt:lpstr>EXPLANATION OF SOME IMPORTANT PART OF CODE</vt:lpstr>
      <vt:lpstr>PROJECT BY:-   1)HIMANSHU RATHEE-CO19327 2)ANKIT GUPTA-CO19311 3)SHASHANK BANSAL-CO19358</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 PAPER  SCISSORS !!!</dc:title>
  <dc:creator>Himanshu Rathee</dc:creator>
  <cp:lastModifiedBy>Himanshu Rathee</cp:lastModifiedBy>
  <cp:revision>8</cp:revision>
  <dcterms:created xsi:type="dcterms:W3CDTF">2020-04-21T05:28:14Z</dcterms:created>
  <dcterms:modified xsi:type="dcterms:W3CDTF">2020-04-21T06:45:47Z</dcterms:modified>
</cp:coreProperties>
</file>