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0c7043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0c7043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0c7043c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0c7043c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0c7043c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10c7043c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0c7043c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0c7043c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0c7043c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10c7043c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0c7043c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0c7043c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10c7043c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10c7043c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0c7040d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0c7040d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0c7040d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10c7040d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0c7040d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0c7040d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0c7040d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0c7040d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0c7040d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0c7040d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0c7040d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0c7040d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0c7040d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0c7040d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0c7043c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0c7043c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Bitmonks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5"/>
            <a:ext cx="82221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32"/>
              <a:t>Team Members</a:t>
            </a:r>
            <a:endParaRPr b="1" sz="2032"/>
          </a:p>
          <a:p>
            <a:pPr indent="-357683" lvl="0" marL="457200" rtl="0" algn="l">
              <a:spcBef>
                <a:spcPts val="0"/>
              </a:spcBef>
              <a:spcAft>
                <a:spcPts val="0"/>
              </a:spcAft>
              <a:buSzPts val="2033"/>
              <a:buAutoNum type="arabicPeriod"/>
            </a:pPr>
            <a:r>
              <a:rPr lang="en-GB" sz="2032"/>
              <a:t>Umang Metri</a:t>
            </a:r>
            <a:endParaRPr sz="2032"/>
          </a:p>
          <a:p>
            <a:pPr indent="-357683" lvl="0" marL="457200" rtl="0" algn="l">
              <a:spcBef>
                <a:spcPts val="0"/>
              </a:spcBef>
              <a:spcAft>
                <a:spcPts val="0"/>
              </a:spcAft>
              <a:buSzPts val="2033"/>
              <a:buAutoNum type="arabicPeriod"/>
            </a:pPr>
            <a:r>
              <a:rPr lang="en-GB" sz="2032"/>
              <a:t>Shashank Shetti </a:t>
            </a:r>
            <a:endParaRPr sz="2032"/>
          </a:p>
          <a:p>
            <a:pPr indent="-357683" lvl="0" marL="457200" rtl="0" algn="l">
              <a:spcBef>
                <a:spcPts val="0"/>
              </a:spcBef>
              <a:spcAft>
                <a:spcPts val="0"/>
              </a:spcAft>
              <a:buSzPts val="2033"/>
              <a:buAutoNum type="arabicPeriod"/>
            </a:pPr>
            <a:r>
              <a:rPr lang="en-GB" sz="2032"/>
              <a:t>Krutika Ghadi </a:t>
            </a:r>
            <a:endParaRPr sz="2032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7683" lvl="0" marL="457200" rtl="0" algn="l">
              <a:spcBef>
                <a:spcPts val="0"/>
              </a:spcBef>
              <a:spcAft>
                <a:spcPts val="0"/>
              </a:spcAft>
              <a:buSzPts val="2033"/>
              <a:buAutoNum type="arabicPeriod"/>
            </a:pPr>
            <a:r>
              <a:rPr lang="en-GB" sz="2032"/>
              <a:t>Vedant Sinai</a:t>
            </a:r>
            <a:endParaRPr sz="203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Assignments/ Exams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2473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Here we can submit assignments and take up Exams.</a:t>
            </a:r>
            <a:r>
              <a:rPr lang="en-GB"/>
              <a:t>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get points on submission of assignments and exams. 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950" y="923125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53" y="530050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6350" y="58450"/>
            <a:ext cx="1999900" cy="382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Scheduled Online Lectures 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2967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will be notified about our next Online lecture. 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100" y="988925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Notes/ Videos /Links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29875"/>
            <a:ext cx="327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you will get the notes, recorded lectures and links to the  external reference material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get points on completing each notes , videos . 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775" y="58375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053" y="58375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Forum 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229875"/>
            <a:ext cx="302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you can interact with the students and solve your doubts or answer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On getting upvotes to your answer u get additional points.  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50" y="159475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678" y="159475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Course 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29875"/>
            <a:ext cx="203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Here you can get your course faculty Details and Syllabus . 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488" y="876625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153" y="0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830" y="308925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Leaderboard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229875"/>
            <a:ext cx="3798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Here you can check out your rank and compare it with your other course participants . 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1775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PaathShala - An Educational Website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</a:t>
            </a:r>
            <a:r>
              <a:rPr lang="en-GB" sz="2000"/>
              <a:t>n e- learning website for all age group.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Platform start your learning process, work your learnings and have discussions with those who share a common interest.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Complete each task and get amazing points as rewards.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And </a:t>
            </a:r>
            <a:r>
              <a:rPr lang="en-GB" sz="2000"/>
              <a:t>Don't</a:t>
            </a:r>
            <a:r>
              <a:rPr lang="en-GB" sz="2000"/>
              <a:t> forget to check your position on the leaderboard.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Front-end - React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Back-end - Firebase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AutoNum type="arabicPeriod"/>
            </a:pPr>
            <a:r>
              <a:rPr lang="en-GB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Transforming learning into Amazing e-learning Experiences.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AutoNum type="arabicPeriod"/>
            </a:pPr>
            <a:r>
              <a:rPr lang="en-GB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Lack Of Learner Motivation And Engagement.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AutoNum type="arabicPeriod"/>
            </a:pPr>
            <a:r>
              <a:rPr lang="en-GB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Staying Up-To-Date With Modern Tech.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AutoNum type="arabicPeriod"/>
            </a:pPr>
            <a:r>
              <a:rPr lang="en-GB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Designing e-learning Courses For Different Generations.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AutoNum type="arabicPeriod"/>
            </a:pPr>
            <a:r>
              <a:rPr lang="en-GB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Measurable learning outcomes.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Arial"/>
              <a:buAutoNum type="arabicPeriod"/>
            </a:pPr>
            <a:r>
              <a:rPr lang="en-GB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Adaptive learner models to accommodate different learner needs.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Think of Solving It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PaathShala - a mobile first website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UI is easy, simple and mobile responsive.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Have to register only once on signup with all details and while Registering any courses just submit the auto generated form.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Amazing</a:t>
            </a:r>
            <a:r>
              <a:rPr lang="en-GB" sz="1600"/>
              <a:t> points system will encourage students to do the assignment and read notes daily. 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Discussion forum will make you aware of trending topics in your course and earn points answering others questions.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Well sorted assignments and test as submitted, missing and Done . </a:t>
            </a:r>
            <a:endParaRPr sz="1600"/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Gives a reminder to check your next online class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Started 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3718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Site loaded , Login with your username and password if u have already registered it on your last visit.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If not then Let’s Register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375" y="137025"/>
            <a:ext cx="1949950" cy="372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300" y="89313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273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registered , you have to do it again for getting registered for any course.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On registering,  it will take you to the main home screen. 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50" y="234150"/>
            <a:ext cx="2139850" cy="40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75" y="0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up new Courses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2776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pressing ‘+’ it will take u to the Browse courses where u can select the course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It will open the about course page where you can Register in  a single click .  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500" y="900700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403" y="80875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300" y="80875"/>
            <a:ext cx="1961037" cy="3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Inside Courses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355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Course will have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Assignments/ Exams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Scheduled Online Lectures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Notes/ Videos/ Links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DiscussionForum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About Course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LeaderBoard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038" y="101075"/>
            <a:ext cx="199990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578" y="101075"/>
            <a:ext cx="199990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