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4" r:id="rId3"/>
    <p:sldId id="268" r:id="rId4"/>
    <p:sldId id="267" r:id="rId5"/>
    <p:sldId id="270" r:id="rId6"/>
    <p:sldId id="271" r:id="rId7"/>
    <p:sldId id="266" r:id="rId8"/>
    <p:sldId id="269" r:id="rId9"/>
    <p:sldId id="272" r:id="rId10"/>
    <p:sldId id="278" r:id="rId11"/>
    <p:sldId id="273" r:id="rId12"/>
    <p:sldId id="277"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82"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B0EA-4A04-ECEB-FB62-0934E958F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3482B2-F513-326B-2123-66B54E3F0C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3B1888-911E-8B7D-E3DC-68D8766B9BD4}"/>
              </a:ext>
            </a:extLst>
          </p:cNvPr>
          <p:cNvSpPr>
            <a:spLocks noGrp="1"/>
          </p:cNvSpPr>
          <p:nvPr>
            <p:ph type="dt" sz="half" idx="10"/>
          </p:nvPr>
        </p:nvSpPr>
        <p:spPr/>
        <p:txBody>
          <a:bodyPr/>
          <a:lstStyle/>
          <a:p>
            <a:fld id="{F707B074-AD79-4F22-9ABF-416A91CAB498}" type="datetimeFigureOut">
              <a:rPr lang="en-IN" smtClean="0"/>
              <a:t>27-09-2023</a:t>
            </a:fld>
            <a:endParaRPr lang="en-IN"/>
          </a:p>
        </p:txBody>
      </p:sp>
      <p:sp>
        <p:nvSpPr>
          <p:cNvPr id="5" name="Footer Placeholder 4">
            <a:extLst>
              <a:ext uri="{FF2B5EF4-FFF2-40B4-BE49-F238E27FC236}">
                <a16:creationId xmlns:a16="http://schemas.microsoft.com/office/drawing/2014/main" id="{7527B3BE-6187-494F-3480-8DE4C90FB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77B1F6-D02B-D8B7-64F1-FDE20EAA5EB1}"/>
              </a:ext>
            </a:extLst>
          </p:cNvPr>
          <p:cNvSpPr>
            <a:spLocks noGrp="1"/>
          </p:cNvSpPr>
          <p:nvPr>
            <p:ph type="sldNum" sz="quarter" idx="12"/>
          </p:nvPr>
        </p:nvSpPr>
        <p:spPr/>
        <p:txBody>
          <a:bodyPr/>
          <a:lstStyle/>
          <a:p>
            <a:fld id="{E5239B0B-7FD6-430F-BFDB-71123857F549}" type="slidenum">
              <a:rPr lang="en-IN" smtClean="0"/>
              <a:t>‹#›</a:t>
            </a:fld>
            <a:endParaRPr lang="en-IN"/>
          </a:p>
        </p:txBody>
      </p:sp>
    </p:spTree>
    <p:extLst>
      <p:ext uri="{BB962C8B-B14F-4D97-AF65-F5344CB8AC3E}">
        <p14:creationId xmlns:p14="http://schemas.microsoft.com/office/powerpoint/2010/main" val="9107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E6B4-A074-8740-E8B9-2B1C4C8B86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BA54E0-6A81-83B8-BD41-7114C60830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8C2A23-D589-E663-E62D-3FEF616F071A}"/>
              </a:ext>
            </a:extLst>
          </p:cNvPr>
          <p:cNvSpPr>
            <a:spLocks noGrp="1"/>
          </p:cNvSpPr>
          <p:nvPr>
            <p:ph type="dt" sz="half" idx="10"/>
          </p:nvPr>
        </p:nvSpPr>
        <p:spPr/>
        <p:txBody>
          <a:bodyPr/>
          <a:lstStyle/>
          <a:p>
            <a:fld id="{F707B074-AD79-4F22-9ABF-416A91CAB498}" type="datetimeFigureOut">
              <a:rPr lang="en-IN" smtClean="0"/>
              <a:t>27-09-2023</a:t>
            </a:fld>
            <a:endParaRPr lang="en-IN"/>
          </a:p>
        </p:txBody>
      </p:sp>
      <p:sp>
        <p:nvSpPr>
          <p:cNvPr id="5" name="Footer Placeholder 4">
            <a:extLst>
              <a:ext uri="{FF2B5EF4-FFF2-40B4-BE49-F238E27FC236}">
                <a16:creationId xmlns:a16="http://schemas.microsoft.com/office/drawing/2014/main" id="{5D4669D6-A389-E5D4-2B9E-3B3F5E4CB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5803A-D53F-8B8E-7326-BE904C8527B9}"/>
              </a:ext>
            </a:extLst>
          </p:cNvPr>
          <p:cNvSpPr>
            <a:spLocks noGrp="1"/>
          </p:cNvSpPr>
          <p:nvPr>
            <p:ph type="sldNum" sz="quarter" idx="12"/>
          </p:nvPr>
        </p:nvSpPr>
        <p:spPr/>
        <p:txBody>
          <a:bodyPr/>
          <a:lstStyle/>
          <a:p>
            <a:fld id="{E5239B0B-7FD6-430F-BFDB-71123857F549}" type="slidenum">
              <a:rPr lang="en-IN" smtClean="0"/>
              <a:t>‹#›</a:t>
            </a:fld>
            <a:endParaRPr lang="en-IN"/>
          </a:p>
        </p:txBody>
      </p:sp>
    </p:spTree>
    <p:extLst>
      <p:ext uri="{BB962C8B-B14F-4D97-AF65-F5344CB8AC3E}">
        <p14:creationId xmlns:p14="http://schemas.microsoft.com/office/powerpoint/2010/main" val="256829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D6BF6C-37C2-3B3C-2E99-DF26F9ECBD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3F182D-94B0-50C5-EBB8-280B70C172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9D1C2-FF30-3489-A10E-EA217924302C}"/>
              </a:ext>
            </a:extLst>
          </p:cNvPr>
          <p:cNvSpPr>
            <a:spLocks noGrp="1"/>
          </p:cNvSpPr>
          <p:nvPr>
            <p:ph type="dt" sz="half" idx="10"/>
          </p:nvPr>
        </p:nvSpPr>
        <p:spPr/>
        <p:txBody>
          <a:bodyPr/>
          <a:lstStyle/>
          <a:p>
            <a:fld id="{F707B074-AD79-4F22-9ABF-416A91CAB498}" type="datetimeFigureOut">
              <a:rPr lang="en-IN" smtClean="0"/>
              <a:t>27-09-2023</a:t>
            </a:fld>
            <a:endParaRPr lang="en-IN"/>
          </a:p>
        </p:txBody>
      </p:sp>
      <p:sp>
        <p:nvSpPr>
          <p:cNvPr id="5" name="Footer Placeholder 4">
            <a:extLst>
              <a:ext uri="{FF2B5EF4-FFF2-40B4-BE49-F238E27FC236}">
                <a16:creationId xmlns:a16="http://schemas.microsoft.com/office/drawing/2014/main" id="{353A9CCB-83B7-DB98-37A6-2218332F1C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3B2C3-F647-1EE0-4712-F50640D51CF0}"/>
              </a:ext>
            </a:extLst>
          </p:cNvPr>
          <p:cNvSpPr>
            <a:spLocks noGrp="1"/>
          </p:cNvSpPr>
          <p:nvPr>
            <p:ph type="sldNum" sz="quarter" idx="12"/>
          </p:nvPr>
        </p:nvSpPr>
        <p:spPr/>
        <p:txBody>
          <a:bodyPr/>
          <a:lstStyle/>
          <a:p>
            <a:fld id="{E5239B0B-7FD6-430F-BFDB-71123857F549}" type="slidenum">
              <a:rPr lang="en-IN" smtClean="0"/>
              <a:t>‹#›</a:t>
            </a:fld>
            <a:endParaRPr lang="en-IN"/>
          </a:p>
        </p:txBody>
      </p:sp>
    </p:spTree>
    <p:extLst>
      <p:ext uri="{BB962C8B-B14F-4D97-AF65-F5344CB8AC3E}">
        <p14:creationId xmlns:p14="http://schemas.microsoft.com/office/powerpoint/2010/main" val="251372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243E-43CE-AC10-B680-CA2043ED5C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57F655-CA06-9DAD-B916-944EC5C9BC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8B5B8B-C451-3E0B-2F18-29F91C714461}"/>
              </a:ext>
            </a:extLst>
          </p:cNvPr>
          <p:cNvSpPr>
            <a:spLocks noGrp="1"/>
          </p:cNvSpPr>
          <p:nvPr>
            <p:ph type="dt" sz="half" idx="10"/>
          </p:nvPr>
        </p:nvSpPr>
        <p:spPr/>
        <p:txBody>
          <a:bodyPr/>
          <a:lstStyle/>
          <a:p>
            <a:fld id="{F707B074-AD79-4F22-9ABF-416A91CAB498}" type="datetimeFigureOut">
              <a:rPr lang="en-IN" smtClean="0"/>
              <a:t>27-09-2023</a:t>
            </a:fld>
            <a:endParaRPr lang="en-IN"/>
          </a:p>
        </p:txBody>
      </p:sp>
      <p:sp>
        <p:nvSpPr>
          <p:cNvPr id="5" name="Footer Placeholder 4">
            <a:extLst>
              <a:ext uri="{FF2B5EF4-FFF2-40B4-BE49-F238E27FC236}">
                <a16:creationId xmlns:a16="http://schemas.microsoft.com/office/drawing/2014/main" id="{13A934F9-90C5-95CF-EBB2-FF85CB6478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8871B-063D-70BE-AEBD-80E95FD087D0}"/>
              </a:ext>
            </a:extLst>
          </p:cNvPr>
          <p:cNvSpPr>
            <a:spLocks noGrp="1"/>
          </p:cNvSpPr>
          <p:nvPr>
            <p:ph type="sldNum" sz="quarter" idx="12"/>
          </p:nvPr>
        </p:nvSpPr>
        <p:spPr/>
        <p:txBody>
          <a:bodyPr/>
          <a:lstStyle/>
          <a:p>
            <a:fld id="{E5239B0B-7FD6-430F-BFDB-71123857F549}" type="slidenum">
              <a:rPr lang="en-IN" smtClean="0"/>
              <a:t>‹#›</a:t>
            </a:fld>
            <a:endParaRPr lang="en-IN"/>
          </a:p>
        </p:txBody>
      </p:sp>
    </p:spTree>
    <p:extLst>
      <p:ext uri="{BB962C8B-B14F-4D97-AF65-F5344CB8AC3E}">
        <p14:creationId xmlns:p14="http://schemas.microsoft.com/office/powerpoint/2010/main" val="81291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E872-6DAF-7202-0840-EF7112C38C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03068D-4B7E-805A-D5BB-7DB9E573D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415C45-8DC0-ADBD-B325-D73C05A0323F}"/>
              </a:ext>
            </a:extLst>
          </p:cNvPr>
          <p:cNvSpPr>
            <a:spLocks noGrp="1"/>
          </p:cNvSpPr>
          <p:nvPr>
            <p:ph type="dt" sz="half" idx="10"/>
          </p:nvPr>
        </p:nvSpPr>
        <p:spPr/>
        <p:txBody>
          <a:bodyPr/>
          <a:lstStyle/>
          <a:p>
            <a:fld id="{F707B074-AD79-4F22-9ABF-416A91CAB498}" type="datetimeFigureOut">
              <a:rPr lang="en-IN" smtClean="0"/>
              <a:t>27-09-2023</a:t>
            </a:fld>
            <a:endParaRPr lang="en-IN"/>
          </a:p>
        </p:txBody>
      </p:sp>
      <p:sp>
        <p:nvSpPr>
          <p:cNvPr id="5" name="Footer Placeholder 4">
            <a:extLst>
              <a:ext uri="{FF2B5EF4-FFF2-40B4-BE49-F238E27FC236}">
                <a16:creationId xmlns:a16="http://schemas.microsoft.com/office/drawing/2014/main" id="{DC32D3C6-98BA-0C4C-88F3-ADC69868D3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84B7D9-F0D9-E761-3954-68CF0954D2B1}"/>
              </a:ext>
            </a:extLst>
          </p:cNvPr>
          <p:cNvSpPr>
            <a:spLocks noGrp="1"/>
          </p:cNvSpPr>
          <p:nvPr>
            <p:ph type="sldNum" sz="quarter" idx="12"/>
          </p:nvPr>
        </p:nvSpPr>
        <p:spPr/>
        <p:txBody>
          <a:bodyPr/>
          <a:lstStyle/>
          <a:p>
            <a:fld id="{E5239B0B-7FD6-430F-BFDB-71123857F549}" type="slidenum">
              <a:rPr lang="en-IN" smtClean="0"/>
              <a:t>‹#›</a:t>
            </a:fld>
            <a:endParaRPr lang="en-IN"/>
          </a:p>
        </p:txBody>
      </p:sp>
    </p:spTree>
    <p:extLst>
      <p:ext uri="{BB962C8B-B14F-4D97-AF65-F5344CB8AC3E}">
        <p14:creationId xmlns:p14="http://schemas.microsoft.com/office/powerpoint/2010/main" val="258917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7B31-FDC4-E2EB-35E2-1B90154071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C57301-F52E-F170-7A6A-4BE1C5288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ADAF99-9B3B-59D9-B038-1490D51FFE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13E2C3-C54C-9BFD-A42A-34C59B7A1591}"/>
              </a:ext>
            </a:extLst>
          </p:cNvPr>
          <p:cNvSpPr>
            <a:spLocks noGrp="1"/>
          </p:cNvSpPr>
          <p:nvPr>
            <p:ph type="dt" sz="half" idx="10"/>
          </p:nvPr>
        </p:nvSpPr>
        <p:spPr/>
        <p:txBody>
          <a:bodyPr/>
          <a:lstStyle/>
          <a:p>
            <a:fld id="{F707B074-AD79-4F22-9ABF-416A91CAB498}" type="datetimeFigureOut">
              <a:rPr lang="en-IN" smtClean="0"/>
              <a:t>27-09-2023</a:t>
            </a:fld>
            <a:endParaRPr lang="en-IN"/>
          </a:p>
        </p:txBody>
      </p:sp>
      <p:sp>
        <p:nvSpPr>
          <p:cNvPr id="6" name="Footer Placeholder 5">
            <a:extLst>
              <a:ext uri="{FF2B5EF4-FFF2-40B4-BE49-F238E27FC236}">
                <a16:creationId xmlns:a16="http://schemas.microsoft.com/office/drawing/2014/main" id="{1AC31358-9CF9-0AFE-EB57-DA8C53B846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33F3A5-38AD-D63C-1D5E-0BE2785CF2D9}"/>
              </a:ext>
            </a:extLst>
          </p:cNvPr>
          <p:cNvSpPr>
            <a:spLocks noGrp="1"/>
          </p:cNvSpPr>
          <p:nvPr>
            <p:ph type="sldNum" sz="quarter" idx="12"/>
          </p:nvPr>
        </p:nvSpPr>
        <p:spPr/>
        <p:txBody>
          <a:bodyPr/>
          <a:lstStyle/>
          <a:p>
            <a:fld id="{E5239B0B-7FD6-430F-BFDB-71123857F549}" type="slidenum">
              <a:rPr lang="en-IN" smtClean="0"/>
              <a:t>‹#›</a:t>
            </a:fld>
            <a:endParaRPr lang="en-IN"/>
          </a:p>
        </p:txBody>
      </p:sp>
    </p:spTree>
    <p:extLst>
      <p:ext uri="{BB962C8B-B14F-4D97-AF65-F5344CB8AC3E}">
        <p14:creationId xmlns:p14="http://schemas.microsoft.com/office/powerpoint/2010/main" val="409733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CF67-116B-3FFA-4249-8FBBBFE886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88B6F2-FCD2-5B75-1C05-B1A2468F9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144DF-4346-5B03-21B6-08D8949873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F1EA15-8ADC-AEBB-279D-F79CC5A0D0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B38E8B-F32B-CD9D-C3AC-857DD8C9C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50E61C-DAF9-747A-C6F8-4DD8E8F0EBBC}"/>
              </a:ext>
            </a:extLst>
          </p:cNvPr>
          <p:cNvSpPr>
            <a:spLocks noGrp="1"/>
          </p:cNvSpPr>
          <p:nvPr>
            <p:ph type="dt" sz="half" idx="10"/>
          </p:nvPr>
        </p:nvSpPr>
        <p:spPr/>
        <p:txBody>
          <a:bodyPr/>
          <a:lstStyle/>
          <a:p>
            <a:fld id="{F707B074-AD79-4F22-9ABF-416A91CAB498}" type="datetimeFigureOut">
              <a:rPr lang="en-IN" smtClean="0"/>
              <a:t>27-09-2023</a:t>
            </a:fld>
            <a:endParaRPr lang="en-IN"/>
          </a:p>
        </p:txBody>
      </p:sp>
      <p:sp>
        <p:nvSpPr>
          <p:cNvPr id="8" name="Footer Placeholder 7">
            <a:extLst>
              <a:ext uri="{FF2B5EF4-FFF2-40B4-BE49-F238E27FC236}">
                <a16:creationId xmlns:a16="http://schemas.microsoft.com/office/drawing/2014/main" id="{2FEDF18D-7595-65EA-C4DA-641373D2CF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500744-022A-5C5E-AC40-7445089C6C33}"/>
              </a:ext>
            </a:extLst>
          </p:cNvPr>
          <p:cNvSpPr>
            <a:spLocks noGrp="1"/>
          </p:cNvSpPr>
          <p:nvPr>
            <p:ph type="sldNum" sz="quarter" idx="12"/>
          </p:nvPr>
        </p:nvSpPr>
        <p:spPr/>
        <p:txBody>
          <a:bodyPr/>
          <a:lstStyle/>
          <a:p>
            <a:fld id="{E5239B0B-7FD6-430F-BFDB-71123857F549}" type="slidenum">
              <a:rPr lang="en-IN" smtClean="0"/>
              <a:t>‹#›</a:t>
            </a:fld>
            <a:endParaRPr lang="en-IN"/>
          </a:p>
        </p:txBody>
      </p:sp>
    </p:spTree>
    <p:extLst>
      <p:ext uri="{BB962C8B-B14F-4D97-AF65-F5344CB8AC3E}">
        <p14:creationId xmlns:p14="http://schemas.microsoft.com/office/powerpoint/2010/main" val="145713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2188-0D5B-C7C3-B311-F9DE870F68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F26AB6-0FB7-82B2-C8CE-4FA0230EBEA7}"/>
              </a:ext>
            </a:extLst>
          </p:cNvPr>
          <p:cNvSpPr>
            <a:spLocks noGrp="1"/>
          </p:cNvSpPr>
          <p:nvPr>
            <p:ph type="dt" sz="half" idx="10"/>
          </p:nvPr>
        </p:nvSpPr>
        <p:spPr/>
        <p:txBody>
          <a:bodyPr/>
          <a:lstStyle/>
          <a:p>
            <a:fld id="{F707B074-AD79-4F22-9ABF-416A91CAB498}" type="datetimeFigureOut">
              <a:rPr lang="en-IN" smtClean="0"/>
              <a:t>27-09-2023</a:t>
            </a:fld>
            <a:endParaRPr lang="en-IN"/>
          </a:p>
        </p:txBody>
      </p:sp>
      <p:sp>
        <p:nvSpPr>
          <p:cNvPr id="4" name="Footer Placeholder 3">
            <a:extLst>
              <a:ext uri="{FF2B5EF4-FFF2-40B4-BE49-F238E27FC236}">
                <a16:creationId xmlns:a16="http://schemas.microsoft.com/office/drawing/2014/main" id="{564626C4-C0EE-CBD0-573D-A156C9E8F4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90EB4A-470B-A2DB-AA10-4350C50E395B}"/>
              </a:ext>
            </a:extLst>
          </p:cNvPr>
          <p:cNvSpPr>
            <a:spLocks noGrp="1"/>
          </p:cNvSpPr>
          <p:nvPr>
            <p:ph type="sldNum" sz="quarter" idx="12"/>
          </p:nvPr>
        </p:nvSpPr>
        <p:spPr/>
        <p:txBody>
          <a:bodyPr/>
          <a:lstStyle/>
          <a:p>
            <a:fld id="{E5239B0B-7FD6-430F-BFDB-71123857F549}" type="slidenum">
              <a:rPr lang="en-IN" smtClean="0"/>
              <a:t>‹#›</a:t>
            </a:fld>
            <a:endParaRPr lang="en-IN"/>
          </a:p>
        </p:txBody>
      </p:sp>
    </p:spTree>
    <p:extLst>
      <p:ext uri="{BB962C8B-B14F-4D97-AF65-F5344CB8AC3E}">
        <p14:creationId xmlns:p14="http://schemas.microsoft.com/office/powerpoint/2010/main" val="405232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12A24-DAC2-7012-1C89-589A96D61E90}"/>
              </a:ext>
            </a:extLst>
          </p:cNvPr>
          <p:cNvSpPr>
            <a:spLocks noGrp="1"/>
          </p:cNvSpPr>
          <p:nvPr>
            <p:ph type="dt" sz="half" idx="10"/>
          </p:nvPr>
        </p:nvSpPr>
        <p:spPr/>
        <p:txBody>
          <a:bodyPr/>
          <a:lstStyle/>
          <a:p>
            <a:fld id="{F707B074-AD79-4F22-9ABF-416A91CAB498}" type="datetimeFigureOut">
              <a:rPr lang="en-IN" smtClean="0"/>
              <a:t>27-09-2023</a:t>
            </a:fld>
            <a:endParaRPr lang="en-IN"/>
          </a:p>
        </p:txBody>
      </p:sp>
      <p:sp>
        <p:nvSpPr>
          <p:cNvPr id="3" name="Footer Placeholder 2">
            <a:extLst>
              <a:ext uri="{FF2B5EF4-FFF2-40B4-BE49-F238E27FC236}">
                <a16:creationId xmlns:a16="http://schemas.microsoft.com/office/drawing/2014/main" id="{35CAD9E3-398A-0C88-4425-6E2B90BCC4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B0765C-ACFE-36C6-3F11-640D3C371506}"/>
              </a:ext>
            </a:extLst>
          </p:cNvPr>
          <p:cNvSpPr>
            <a:spLocks noGrp="1"/>
          </p:cNvSpPr>
          <p:nvPr>
            <p:ph type="sldNum" sz="quarter" idx="12"/>
          </p:nvPr>
        </p:nvSpPr>
        <p:spPr/>
        <p:txBody>
          <a:bodyPr/>
          <a:lstStyle/>
          <a:p>
            <a:fld id="{E5239B0B-7FD6-430F-BFDB-71123857F549}" type="slidenum">
              <a:rPr lang="en-IN" smtClean="0"/>
              <a:t>‹#›</a:t>
            </a:fld>
            <a:endParaRPr lang="en-IN"/>
          </a:p>
        </p:txBody>
      </p:sp>
    </p:spTree>
    <p:extLst>
      <p:ext uri="{BB962C8B-B14F-4D97-AF65-F5344CB8AC3E}">
        <p14:creationId xmlns:p14="http://schemas.microsoft.com/office/powerpoint/2010/main" val="199806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C1B3-5371-18BC-81EC-D714A85C6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BF6706-DBE5-E4AD-0485-44394F4DB3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C3AE09-4595-B439-C9E5-12284C6CB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6A97C-48F1-D166-99AA-DFDFFD839B72}"/>
              </a:ext>
            </a:extLst>
          </p:cNvPr>
          <p:cNvSpPr>
            <a:spLocks noGrp="1"/>
          </p:cNvSpPr>
          <p:nvPr>
            <p:ph type="dt" sz="half" idx="10"/>
          </p:nvPr>
        </p:nvSpPr>
        <p:spPr/>
        <p:txBody>
          <a:bodyPr/>
          <a:lstStyle/>
          <a:p>
            <a:fld id="{F707B074-AD79-4F22-9ABF-416A91CAB498}" type="datetimeFigureOut">
              <a:rPr lang="en-IN" smtClean="0"/>
              <a:t>27-09-2023</a:t>
            </a:fld>
            <a:endParaRPr lang="en-IN"/>
          </a:p>
        </p:txBody>
      </p:sp>
      <p:sp>
        <p:nvSpPr>
          <p:cNvPr id="6" name="Footer Placeholder 5">
            <a:extLst>
              <a:ext uri="{FF2B5EF4-FFF2-40B4-BE49-F238E27FC236}">
                <a16:creationId xmlns:a16="http://schemas.microsoft.com/office/drawing/2014/main" id="{0B3F8AE0-BD24-CA15-6D69-C617FF40E4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13DD2E-07D2-8592-C4C6-B7C8C32D18EB}"/>
              </a:ext>
            </a:extLst>
          </p:cNvPr>
          <p:cNvSpPr>
            <a:spLocks noGrp="1"/>
          </p:cNvSpPr>
          <p:nvPr>
            <p:ph type="sldNum" sz="quarter" idx="12"/>
          </p:nvPr>
        </p:nvSpPr>
        <p:spPr/>
        <p:txBody>
          <a:bodyPr/>
          <a:lstStyle/>
          <a:p>
            <a:fld id="{E5239B0B-7FD6-430F-BFDB-71123857F549}" type="slidenum">
              <a:rPr lang="en-IN" smtClean="0"/>
              <a:t>‹#›</a:t>
            </a:fld>
            <a:endParaRPr lang="en-IN"/>
          </a:p>
        </p:txBody>
      </p:sp>
    </p:spTree>
    <p:extLst>
      <p:ext uri="{BB962C8B-B14F-4D97-AF65-F5344CB8AC3E}">
        <p14:creationId xmlns:p14="http://schemas.microsoft.com/office/powerpoint/2010/main" val="30556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4BC9-7171-DA73-26CF-0CF8B9568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A2636A-EE3D-CC33-DCF8-76E89FB9C4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AA892E-8E1B-E631-9BB4-85774EECE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3C580-C77F-7848-AA88-9B7400E2A97C}"/>
              </a:ext>
            </a:extLst>
          </p:cNvPr>
          <p:cNvSpPr>
            <a:spLocks noGrp="1"/>
          </p:cNvSpPr>
          <p:nvPr>
            <p:ph type="dt" sz="half" idx="10"/>
          </p:nvPr>
        </p:nvSpPr>
        <p:spPr/>
        <p:txBody>
          <a:bodyPr/>
          <a:lstStyle/>
          <a:p>
            <a:fld id="{F707B074-AD79-4F22-9ABF-416A91CAB498}" type="datetimeFigureOut">
              <a:rPr lang="en-IN" smtClean="0"/>
              <a:t>27-09-2023</a:t>
            </a:fld>
            <a:endParaRPr lang="en-IN"/>
          </a:p>
        </p:txBody>
      </p:sp>
      <p:sp>
        <p:nvSpPr>
          <p:cNvPr id="6" name="Footer Placeholder 5">
            <a:extLst>
              <a:ext uri="{FF2B5EF4-FFF2-40B4-BE49-F238E27FC236}">
                <a16:creationId xmlns:a16="http://schemas.microsoft.com/office/drawing/2014/main" id="{D4CCB73D-8374-F6A4-CC6B-4A50370B5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756EC4-7C21-8300-EE29-9FC5EC6D5161}"/>
              </a:ext>
            </a:extLst>
          </p:cNvPr>
          <p:cNvSpPr>
            <a:spLocks noGrp="1"/>
          </p:cNvSpPr>
          <p:nvPr>
            <p:ph type="sldNum" sz="quarter" idx="12"/>
          </p:nvPr>
        </p:nvSpPr>
        <p:spPr/>
        <p:txBody>
          <a:bodyPr/>
          <a:lstStyle/>
          <a:p>
            <a:fld id="{E5239B0B-7FD6-430F-BFDB-71123857F549}" type="slidenum">
              <a:rPr lang="en-IN" smtClean="0"/>
              <a:t>‹#›</a:t>
            </a:fld>
            <a:endParaRPr lang="en-IN"/>
          </a:p>
        </p:txBody>
      </p:sp>
    </p:spTree>
    <p:extLst>
      <p:ext uri="{BB962C8B-B14F-4D97-AF65-F5344CB8AC3E}">
        <p14:creationId xmlns:p14="http://schemas.microsoft.com/office/powerpoint/2010/main" val="134605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114F74-12ED-CC39-4AE3-D0C2C34BF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EB0D6B-DA93-A4A3-9DD3-23325A164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DAA82B-07A9-B0FF-5534-530D7C83D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7B074-AD79-4F22-9ABF-416A91CAB498}" type="datetimeFigureOut">
              <a:rPr lang="en-IN" smtClean="0"/>
              <a:t>27-09-2023</a:t>
            </a:fld>
            <a:endParaRPr lang="en-IN"/>
          </a:p>
        </p:txBody>
      </p:sp>
      <p:sp>
        <p:nvSpPr>
          <p:cNvPr id="5" name="Footer Placeholder 4">
            <a:extLst>
              <a:ext uri="{FF2B5EF4-FFF2-40B4-BE49-F238E27FC236}">
                <a16:creationId xmlns:a16="http://schemas.microsoft.com/office/drawing/2014/main" id="{F4FBD598-B54F-2B4C-90A6-665C344F8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967F47-FF1F-29EB-B011-142F5C370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39B0B-7FD6-430F-BFDB-71123857F549}" type="slidenum">
              <a:rPr lang="en-IN" smtClean="0"/>
              <a:t>‹#›</a:t>
            </a:fld>
            <a:endParaRPr lang="en-IN"/>
          </a:p>
        </p:txBody>
      </p:sp>
    </p:spTree>
    <p:extLst>
      <p:ext uri="{BB962C8B-B14F-4D97-AF65-F5344CB8AC3E}">
        <p14:creationId xmlns:p14="http://schemas.microsoft.com/office/powerpoint/2010/main" val="240199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4147B8-3840-A7F7-A86E-EAC83AFB7D21}"/>
              </a:ext>
            </a:extLst>
          </p:cNvPr>
          <p:cNvPicPr>
            <a:picLocks noChangeAspect="1"/>
          </p:cNvPicPr>
          <p:nvPr/>
        </p:nvPicPr>
        <p:blipFill>
          <a:blip r:embed="rId2"/>
          <a:stretch>
            <a:fillRect/>
          </a:stretch>
        </p:blipFill>
        <p:spPr>
          <a:xfrm>
            <a:off x="0" y="8878"/>
            <a:ext cx="12192000" cy="6858000"/>
          </a:xfrm>
          <a:prstGeom prst="rect">
            <a:avLst/>
          </a:prstGeom>
        </p:spPr>
      </p:pic>
      <p:sp>
        <p:nvSpPr>
          <p:cNvPr id="3" name="TextBox 2">
            <a:extLst>
              <a:ext uri="{FF2B5EF4-FFF2-40B4-BE49-F238E27FC236}">
                <a16:creationId xmlns:a16="http://schemas.microsoft.com/office/drawing/2014/main" id="{3C7F5362-A55E-781E-50C8-CB46C1EF9913}"/>
              </a:ext>
            </a:extLst>
          </p:cNvPr>
          <p:cNvSpPr txBox="1"/>
          <p:nvPr/>
        </p:nvSpPr>
        <p:spPr>
          <a:xfrm>
            <a:off x="1" y="648070"/>
            <a:ext cx="12191999" cy="646331"/>
          </a:xfrm>
          <a:prstGeom prst="rect">
            <a:avLst/>
          </a:prstGeom>
          <a:noFill/>
        </p:spPr>
        <p:txBody>
          <a:bodyPr wrap="square" rtlCol="0">
            <a:sp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PROJECT SYNOPSIS</a:t>
            </a:r>
          </a:p>
        </p:txBody>
      </p:sp>
      <p:sp>
        <p:nvSpPr>
          <p:cNvPr id="4" name="TextBox 3">
            <a:extLst>
              <a:ext uri="{FF2B5EF4-FFF2-40B4-BE49-F238E27FC236}">
                <a16:creationId xmlns:a16="http://schemas.microsoft.com/office/drawing/2014/main" id="{52DA35A1-96C6-E512-0492-FEF1A47620C0}"/>
              </a:ext>
            </a:extLst>
          </p:cNvPr>
          <p:cNvSpPr txBox="1"/>
          <p:nvPr/>
        </p:nvSpPr>
        <p:spPr>
          <a:xfrm>
            <a:off x="-1" y="2122380"/>
            <a:ext cx="12191999" cy="553998"/>
          </a:xfrm>
          <a:prstGeom prst="rect">
            <a:avLst/>
          </a:prstGeom>
          <a:noFill/>
        </p:spPr>
        <p:txBody>
          <a:bodyPr wrap="square" rtlCol="0">
            <a:spAutoFit/>
          </a:bodyPr>
          <a:lstStyle/>
          <a:p>
            <a:pPr algn="ctr"/>
            <a:r>
              <a:rPr lang="en-IN" sz="3000" dirty="0">
                <a:latin typeface="Times New Roman" panose="02020603050405020304" pitchFamily="18" charset="0"/>
                <a:cs typeface="Times New Roman" panose="02020603050405020304" pitchFamily="18" charset="0"/>
              </a:rPr>
              <a:t>Title: Speech Emotion Recognition</a:t>
            </a:r>
          </a:p>
        </p:txBody>
      </p:sp>
      <p:sp>
        <p:nvSpPr>
          <p:cNvPr id="5" name="TextBox 4">
            <a:extLst>
              <a:ext uri="{FF2B5EF4-FFF2-40B4-BE49-F238E27FC236}">
                <a16:creationId xmlns:a16="http://schemas.microsoft.com/office/drawing/2014/main" id="{9FD5ACA7-9BBA-D393-613D-402C4A67364B}"/>
              </a:ext>
            </a:extLst>
          </p:cNvPr>
          <p:cNvSpPr txBox="1"/>
          <p:nvPr/>
        </p:nvSpPr>
        <p:spPr>
          <a:xfrm>
            <a:off x="0" y="3329126"/>
            <a:ext cx="12191999" cy="470517"/>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Team Members</a:t>
            </a:r>
          </a:p>
        </p:txBody>
      </p:sp>
      <p:graphicFrame>
        <p:nvGraphicFramePr>
          <p:cNvPr id="6" name="Table 6">
            <a:extLst>
              <a:ext uri="{FF2B5EF4-FFF2-40B4-BE49-F238E27FC236}">
                <a16:creationId xmlns:a16="http://schemas.microsoft.com/office/drawing/2014/main" id="{9EBE1E6A-EFB9-3E9B-C24F-2CB1CD92A058}"/>
              </a:ext>
            </a:extLst>
          </p:cNvPr>
          <p:cNvGraphicFramePr>
            <a:graphicFrameLocks noGrp="1"/>
          </p:cNvGraphicFramePr>
          <p:nvPr>
            <p:extLst>
              <p:ext uri="{D42A27DB-BD31-4B8C-83A1-F6EECF244321}">
                <p14:modId xmlns:p14="http://schemas.microsoft.com/office/powerpoint/2010/main" val="1373733927"/>
              </p:ext>
            </p:extLst>
          </p:nvPr>
        </p:nvGraphicFramePr>
        <p:xfrm>
          <a:off x="3342442" y="4157106"/>
          <a:ext cx="5823752" cy="1483360"/>
        </p:xfrm>
        <a:graphic>
          <a:graphicData uri="http://schemas.openxmlformats.org/drawingml/2006/table">
            <a:tbl>
              <a:tblPr firstRow="1" bandRow="1">
                <a:tableStyleId>{69CF1AB2-1976-4502-BF36-3FF5EA218861}</a:tableStyleId>
              </a:tblPr>
              <a:tblGrid>
                <a:gridCol w="2911876">
                  <a:extLst>
                    <a:ext uri="{9D8B030D-6E8A-4147-A177-3AD203B41FA5}">
                      <a16:colId xmlns:a16="http://schemas.microsoft.com/office/drawing/2014/main" val="3646636723"/>
                    </a:ext>
                  </a:extLst>
                </a:gridCol>
                <a:gridCol w="2911876">
                  <a:extLst>
                    <a:ext uri="{9D8B030D-6E8A-4147-A177-3AD203B41FA5}">
                      <a16:colId xmlns:a16="http://schemas.microsoft.com/office/drawing/2014/main" val="1444431864"/>
                    </a:ext>
                  </a:extLst>
                </a:gridCol>
              </a:tblGrid>
              <a:tr h="370840">
                <a:tc>
                  <a:txBody>
                    <a:bodyPr/>
                    <a:lstStyle/>
                    <a:p>
                      <a:r>
                        <a:rPr lang="en-IN" sz="1800" b="0" dirty="0">
                          <a:latin typeface="Times New Roman" panose="02020603050405020304" pitchFamily="18" charset="0"/>
                          <a:cs typeface="Times New Roman" panose="02020603050405020304" pitchFamily="18" charset="0"/>
                        </a:rPr>
                        <a:t>Vishal</a:t>
                      </a:r>
                      <a:endParaRPr lang="en-IN" b="0" dirty="0"/>
                    </a:p>
                  </a:txBody>
                  <a:tcPr/>
                </a:tc>
                <a:tc>
                  <a:txBody>
                    <a:bodyPr/>
                    <a:lstStyle/>
                    <a:p>
                      <a:r>
                        <a:rPr lang="en-IN" sz="1800" b="0" dirty="0">
                          <a:latin typeface="Times New Roman" panose="02020603050405020304" pitchFamily="18" charset="0"/>
                          <a:cs typeface="Times New Roman" panose="02020603050405020304" pitchFamily="18" charset="0"/>
                        </a:rPr>
                        <a:t>3GN20CS054</a:t>
                      </a:r>
                      <a:endParaRPr lang="en-IN" b="0" dirty="0"/>
                    </a:p>
                  </a:txBody>
                  <a:tcPr/>
                </a:tc>
                <a:extLst>
                  <a:ext uri="{0D108BD9-81ED-4DB2-BD59-A6C34878D82A}">
                    <a16:rowId xmlns:a16="http://schemas.microsoft.com/office/drawing/2014/main" val="4098308087"/>
                  </a:ext>
                </a:extLst>
              </a:tr>
              <a:tr h="370840">
                <a:tc>
                  <a:txBody>
                    <a:bodyPr/>
                    <a:lstStyle/>
                    <a:p>
                      <a:r>
                        <a:rPr lang="en-IN" sz="1800" dirty="0">
                          <a:latin typeface="Times New Roman" panose="02020603050405020304" pitchFamily="18" charset="0"/>
                          <a:cs typeface="Times New Roman" panose="02020603050405020304" pitchFamily="18" charset="0"/>
                        </a:rPr>
                        <a:t>Shashank Gowda R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1DB20CS098 </a:t>
                      </a:r>
                    </a:p>
                  </a:txBody>
                  <a:tcPr/>
                </a:tc>
                <a:extLst>
                  <a:ext uri="{0D108BD9-81ED-4DB2-BD59-A6C34878D82A}">
                    <a16:rowId xmlns:a16="http://schemas.microsoft.com/office/drawing/2014/main" val="23375996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latin typeface="Times New Roman" panose="02020603050405020304" pitchFamily="18" charset="0"/>
                          <a:cs typeface="Times New Roman" panose="02020603050405020304" pitchFamily="18" charset="0"/>
                        </a:rPr>
                        <a:t>Supreeth</a:t>
                      </a:r>
                      <a:r>
                        <a:rPr lang="en-IN" sz="1800" dirty="0">
                          <a:latin typeface="Times New Roman" panose="02020603050405020304" pitchFamily="18" charset="0"/>
                          <a:cs typeface="Times New Roman" panose="02020603050405020304" pitchFamily="18" charset="0"/>
                        </a:rPr>
                        <a:t> Raj</a:t>
                      </a:r>
                    </a:p>
                  </a:txBody>
                  <a:tcPr/>
                </a:tc>
                <a:tc>
                  <a:txBody>
                    <a:bodyPr/>
                    <a:lstStyle/>
                    <a:p>
                      <a:r>
                        <a:rPr lang="en-IN" sz="1800" dirty="0">
                          <a:latin typeface="Times New Roman" panose="02020603050405020304" pitchFamily="18" charset="0"/>
                          <a:cs typeface="Times New Roman" panose="02020603050405020304" pitchFamily="18" charset="0"/>
                        </a:rPr>
                        <a:t>1DB20IS146 </a:t>
                      </a:r>
                      <a:endParaRPr lang="en-IN" dirty="0"/>
                    </a:p>
                  </a:txBody>
                  <a:tcPr/>
                </a:tc>
                <a:extLst>
                  <a:ext uri="{0D108BD9-81ED-4DB2-BD59-A6C34878D82A}">
                    <a16:rowId xmlns:a16="http://schemas.microsoft.com/office/drawing/2014/main" val="25042822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Nitin </a:t>
                      </a:r>
                      <a:r>
                        <a:rPr lang="en-IN" sz="1800" dirty="0" err="1">
                          <a:latin typeface="Times New Roman" panose="02020603050405020304" pitchFamily="18" charset="0"/>
                          <a:cs typeface="Times New Roman" panose="02020603050405020304" pitchFamily="18" charset="0"/>
                        </a:rPr>
                        <a:t>Dasapalli</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2RH20CS017 </a:t>
                      </a:r>
                      <a:endParaRPr lang="en-IN" dirty="0"/>
                    </a:p>
                  </a:txBody>
                  <a:tcPr/>
                </a:tc>
                <a:extLst>
                  <a:ext uri="{0D108BD9-81ED-4DB2-BD59-A6C34878D82A}">
                    <a16:rowId xmlns:a16="http://schemas.microsoft.com/office/drawing/2014/main" val="3694855809"/>
                  </a:ext>
                </a:extLst>
              </a:tr>
            </a:tbl>
          </a:graphicData>
        </a:graphic>
      </p:graphicFrame>
    </p:spTree>
    <p:extLst>
      <p:ext uri="{BB962C8B-B14F-4D97-AF65-F5344CB8AC3E}">
        <p14:creationId xmlns:p14="http://schemas.microsoft.com/office/powerpoint/2010/main" val="84911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0" y="0"/>
            <a:ext cx="12192000" cy="6858000"/>
          </a:xfrm>
          <a:prstGeom prst="rect">
            <a:avLst/>
          </a:prstGeom>
        </p:spPr>
      </p:pic>
      <p:graphicFrame>
        <p:nvGraphicFramePr>
          <p:cNvPr id="4" name="Table 4">
            <a:extLst>
              <a:ext uri="{FF2B5EF4-FFF2-40B4-BE49-F238E27FC236}">
                <a16:creationId xmlns:a16="http://schemas.microsoft.com/office/drawing/2014/main" id="{EC73F8B5-03BE-A7EB-939D-BE26B9BBFC24}"/>
              </a:ext>
            </a:extLst>
          </p:cNvPr>
          <p:cNvGraphicFramePr>
            <a:graphicFrameLocks noGrp="1"/>
          </p:cNvGraphicFramePr>
          <p:nvPr>
            <p:extLst>
              <p:ext uri="{D42A27DB-BD31-4B8C-83A1-F6EECF244321}">
                <p14:modId xmlns:p14="http://schemas.microsoft.com/office/powerpoint/2010/main" val="3528486448"/>
              </p:ext>
            </p:extLst>
          </p:nvPr>
        </p:nvGraphicFramePr>
        <p:xfrm>
          <a:off x="1854447" y="1627210"/>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8561997"/>
                    </a:ext>
                  </a:extLst>
                </a:gridCol>
                <a:gridCol w="4064000">
                  <a:extLst>
                    <a:ext uri="{9D8B030D-6E8A-4147-A177-3AD203B41FA5}">
                      <a16:colId xmlns:a16="http://schemas.microsoft.com/office/drawing/2014/main" val="3946606615"/>
                    </a:ext>
                  </a:extLst>
                </a:gridCol>
              </a:tblGrid>
              <a:tr h="370840">
                <a:tc>
                  <a:txBody>
                    <a:bodyPr/>
                    <a:lstStyle/>
                    <a:p>
                      <a:r>
                        <a:rPr lang="en-IN" dirty="0"/>
                        <a:t>HARDWARE</a:t>
                      </a:r>
                    </a:p>
                  </a:txBody>
                  <a:tcPr/>
                </a:tc>
                <a:tc>
                  <a:txBody>
                    <a:bodyPr/>
                    <a:lstStyle/>
                    <a:p>
                      <a:r>
                        <a:rPr lang="en-IN" dirty="0"/>
                        <a:t>SPECIFICATION</a:t>
                      </a:r>
                    </a:p>
                  </a:txBody>
                  <a:tcPr/>
                </a:tc>
                <a:extLst>
                  <a:ext uri="{0D108BD9-81ED-4DB2-BD59-A6C34878D82A}">
                    <a16:rowId xmlns:a16="http://schemas.microsoft.com/office/drawing/2014/main" val="1861133445"/>
                  </a:ext>
                </a:extLst>
              </a:tr>
              <a:tr h="370840">
                <a:tc>
                  <a:txBody>
                    <a:bodyPr/>
                    <a:lstStyle/>
                    <a:p>
                      <a:r>
                        <a:rPr lang="en-IN" dirty="0"/>
                        <a:t>RAM</a:t>
                      </a:r>
                    </a:p>
                  </a:txBody>
                  <a:tcPr/>
                </a:tc>
                <a:tc>
                  <a:txBody>
                    <a:bodyPr/>
                    <a:lstStyle/>
                    <a:p>
                      <a:r>
                        <a:rPr lang="en-IN" dirty="0"/>
                        <a:t>4GB and Above</a:t>
                      </a:r>
                    </a:p>
                  </a:txBody>
                  <a:tcPr/>
                </a:tc>
                <a:extLst>
                  <a:ext uri="{0D108BD9-81ED-4DB2-BD59-A6C34878D82A}">
                    <a16:rowId xmlns:a16="http://schemas.microsoft.com/office/drawing/2014/main" val="3083050271"/>
                  </a:ext>
                </a:extLst>
              </a:tr>
            </a:tbl>
          </a:graphicData>
        </a:graphic>
      </p:graphicFrame>
      <p:sp>
        <p:nvSpPr>
          <p:cNvPr id="5" name="TextBox 4">
            <a:extLst>
              <a:ext uri="{FF2B5EF4-FFF2-40B4-BE49-F238E27FC236}">
                <a16:creationId xmlns:a16="http://schemas.microsoft.com/office/drawing/2014/main" id="{D9C49D34-2AFE-DA9D-703E-EC8E31A52827}"/>
              </a:ext>
            </a:extLst>
          </p:cNvPr>
          <p:cNvSpPr txBox="1"/>
          <p:nvPr/>
        </p:nvSpPr>
        <p:spPr>
          <a:xfrm>
            <a:off x="2068497" y="701336"/>
            <a:ext cx="4243526"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Hardware Requirements </a:t>
            </a:r>
          </a:p>
        </p:txBody>
      </p:sp>
      <p:graphicFrame>
        <p:nvGraphicFramePr>
          <p:cNvPr id="6" name="Table 6">
            <a:extLst>
              <a:ext uri="{FF2B5EF4-FFF2-40B4-BE49-F238E27FC236}">
                <a16:creationId xmlns:a16="http://schemas.microsoft.com/office/drawing/2014/main" id="{7A484033-9409-67CC-50E0-5091F3A2AC4D}"/>
              </a:ext>
            </a:extLst>
          </p:cNvPr>
          <p:cNvGraphicFramePr>
            <a:graphicFrameLocks noGrp="1"/>
          </p:cNvGraphicFramePr>
          <p:nvPr>
            <p:extLst>
              <p:ext uri="{D42A27DB-BD31-4B8C-83A1-F6EECF244321}">
                <p14:modId xmlns:p14="http://schemas.microsoft.com/office/powerpoint/2010/main" val="3032312093"/>
              </p:ext>
            </p:extLst>
          </p:nvPr>
        </p:nvGraphicFramePr>
        <p:xfrm>
          <a:off x="1854447" y="4135850"/>
          <a:ext cx="8128000" cy="1478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9878304"/>
                    </a:ext>
                  </a:extLst>
                </a:gridCol>
                <a:gridCol w="4064000">
                  <a:extLst>
                    <a:ext uri="{9D8B030D-6E8A-4147-A177-3AD203B41FA5}">
                      <a16:colId xmlns:a16="http://schemas.microsoft.com/office/drawing/2014/main" val="850485437"/>
                    </a:ext>
                  </a:extLst>
                </a:gridCol>
              </a:tblGrid>
              <a:tr h="0">
                <a:tc>
                  <a:txBody>
                    <a:bodyPr/>
                    <a:lstStyle/>
                    <a:p>
                      <a:r>
                        <a:rPr lang="en-IN" dirty="0"/>
                        <a:t>SOFTWARE</a:t>
                      </a:r>
                    </a:p>
                  </a:txBody>
                  <a:tcPr/>
                </a:tc>
                <a:tc>
                  <a:txBody>
                    <a:bodyPr/>
                    <a:lstStyle/>
                    <a:p>
                      <a:r>
                        <a:rPr lang="en-IN" dirty="0"/>
                        <a:t>Version</a:t>
                      </a:r>
                    </a:p>
                  </a:txBody>
                  <a:tcPr/>
                </a:tc>
                <a:extLst>
                  <a:ext uri="{0D108BD9-81ED-4DB2-BD59-A6C34878D82A}">
                    <a16:rowId xmlns:a16="http://schemas.microsoft.com/office/drawing/2014/main" val="3983511522"/>
                  </a:ext>
                </a:extLst>
              </a:tr>
              <a:tr h="370840">
                <a:tc>
                  <a:txBody>
                    <a:bodyPr/>
                    <a:lstStyle/>
                    <a:p>
                      <a:r>
                        <a:rPr lang="en-IN" dirty="0"/>
                        <a:t>Python Interpreter</a:t>
                      </a:r>
                    </a:p>
                  </a:txBody>
                  <a:tcPr/>
                </a:tc>
                <a:tc>
                  <a:txBody>
                    <a:bodyPr/>
                    <a:lstStyle/>
                    <a:p>
                      <a:r>
                        <a:rPr lang="en-IN" dirty="0"/>
                        <a:t>3.11.5</a:t>
                      </a:r>
                    </a:p>
                  </a:txBody>
                  <a:tcPr/>
                </a:tc>
                <a:extLst>
                  <a:ext uri="{0D108BD9-81ED-4DB2-BD59-A6C34878D82A}">
                    <a16:rowId xmlns:a16="http://schemas.microsoft.com/office/drawing/2014/main" val="2099733267"/>
                  </a:ext>
                </a:extLst>
              </a:tr>
              <a:tr h="370840">
                <a:tc>
                  <a:txBody>
                    <a:bodyPr/>
                    <a:lstStyle/>
                    <a:p>
                      <a:r>
                        <a:rPr lang="en-IN" dirty="0" err="1"/>
                        <a:t>Jupyter</a:t>
                      </a:r>
                      <a:r>
                        <a:rPr lang="en-IN" dirty="0"/>
                        <a:t> Notebook</a:t>
                      </a:r>
                    </a:p>
                  </a:txBody>
                  <a:tcPr/>
                </a:tc>
                <a:tc>
                  <a:txBody>
                    <a:bodyPr/>
                    <a:lstStyle/>
                    <a:p>
                      <a:r>
                        <a:rPr lang="en-IN" dirty="0"/>
                        <a:t>1.0.0</a:t>
                      </a:r>
                    </a:p>
                  </a:txBody>
                  <a:tcPr/>
                </a:tc>
                <a:extLst>
                  <a:ext uri="{0D108BD9-81ED-4DB2-BD59-A6C34878D82A}">
                    <a16:rowId xmlns:a16="http://schemas.microsoft.com/office/drawing/2014/main" val="2158612587"/>
                  </a:ext>
                </a:extLst>
              </a:tr>
              <a:tr h="370840">
                <a:tc>
                  <a:txBody>
                    <a:bodyPr/>
                    <a:lstStyle/>
                    <a:p>
                      <a:r>
                        <a:rPr lang="en-IN" dirty="0"/>
                        <a:t>Flask / </a:t>
                      </a:r>
                      <a:r>
                        <a:rPr lang="en-IN" dirty="0" err="1"/>
                        <a:t>Streamlit</a:t>
                      </a:r>
                      <a:r>
                        <a:rPr lang="en-IN" dirty="0"/>
                        <a:t> </a:t>
                      </a:r>
                      <a:r>
                        <a:rPr lang="en-IN"/>
                        <a:t>(Web Frame </a:t>
                      </a:r>
                      <a:r>
                        <a:rPr lang="en-IN" dirty="0"/>
                        <a:t>works)</a:t>
                      </a:r>
                    </a:p>
                  </a:txBody>
                  <a:tcPr/>
                </a:tc>
                <a:tc>
                  <a:txBody>
                    <a:bodyPr/>
                    <a:lstStyle/>
                    <a:p>
                      <a:r>
                        <a:rPr lang="en-IN" dirty="0"/>
                        <a:t>2.3.3/ 1.26.0</a:t>
                      </a:r>
                    </a:p>
                  </a:txBody>
                  <a:tcPr/>
                </a:tc>
                <a:extLst>
                  <a:ext uri="{0D108BD9-81ED-4DB2-BD59-A6C34878D82A}">
                    <a16:rowId xmlns:a16="http://schemas.microsoft.com/office/drawing/2014/main" val="227693946"/>
                  </a:ext>
                </a:extLst>
              </a:tr>
            </a:tbl>
          </a:graphicData>
        </a:graphic>
      </p:graphicFrame>
      <p:sp>
        <p:nvSpPr>
          <p:cNvPr id="8" name="TextBox 7">
            <a:extLst>
              <a:ext uri="{FF2B5EF4-FFF2-40B4-BE49-F238E27FC236}">
                <a16:creationId xmlns:a16="http://schemas.microsoft.com/office/drawing/2014/main" id="{2ADF5F1B-1C8D-0AC0-580A-AF5996B4D6E7}"/>
              </a:ext>
            </a:extLst>
          </p:cNvPr>
          <p:cNvSpPr txBox="1"/>
          <p:nvPr/>
        </p:nvSpPr>
        <p:spPr>
          <a:xfrm>
            <a:off x="2068497" y="3073454"/>
            <a:ext cx="6165540" cy="523220"/>
          </a:xfrm>
          <a:prstGeom prst="rect">
            <a:avLst/>
          </a:prstGeom>
          <a:noFill/>
        </p:spPr>
        <p:txBody>
          <a:bodyPr wrap="square">
            <a:spAutoFit/>
          </a:bodyPr>
          <a:lstStyle/>
          <a:p>
            <a:r>
              <a:rPr lang="en-IN" sz="2800" dirty="0">
                <a:solidFill>
                  <a:srgbClr val="FF0000"/>
                </a:solidFill>
                <a:latin typeface="Times New Roman" panose="02020603050405020304" pitchFamily="18" charset="0"/>
                <a:cs typeface="Times New Roman" panose="02020603050405020304" pitchFamily="18" charset="0"/>
              </a:rPr>
              <a:t>Software Requirements </a:t>
            </a:r>
          </a:p>
        </p:txBody>
      </p:sp>
    </p:spTree>
    <p:extLst>
      <p:ext uri="{BB962C8B-B14F-4D97-AF65-F5344CB8AC3E}">
        <p14:creationId xmlns:p14="http://schemas.microsoft.com/office/powerpoint/2010/main" val="361144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5E668E9-E67E-0C4B-EEB1-8D26406462F8}"/>
              </a:ext>
            </a:extLst>
          </p:cNvPr>
          <p:cNvSpPr txBox="1"/>
          <p:nvPr/>
        </p:nvSpPr>
        <p:spPr>
          <a:xfrm>
            <a:off x="0" y="248575"/>
            <a:ext cx="12192000" cy="646331"/>
          </a:xfrm>
          <a:prstGeom prst="rect">
            <a:avLst/>
          </a:prstGeom>
          <a:noFill/>
        </p:spPr>
        <p:txBody>
          <a:bodyPr wrap="square" rtlCol="0">
            <a:sp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Applications</a:t>
            </a:r>
          </a:p>
        </p:txBody>
      </p:sp>
      <p:sp>
        <p:nvSpPr>
          <p:cNvPr id="8" name="TextBox 7">
            <a:extLst>
              <a:ext uri="{FF2B5EF4-FFF2-40B4-BE49-F238E27FC236}">
                <a16:creationId xmlns:a16="http://schemas.microsoft.com/office/drawing/2014/main" id="{35D3D1DD-E978-7C0E-88C1-5C0271FACE99}"/>
              </a:ext>
            </a:extLst>
          </p:cNvPr>
          <p:cNvSpPr txBox="1"/>
          <p:nvPr/>
        </p:nvSpPr>
        <p:spPr>
          <a:xfrm>
            <a:off x="150920" y="1225118"/>
            <a:ext cx="11816179" cy="50285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Virtual Assistants: SER can enhance virtual assistants like Siri, Alexa, and Google Assistant by enabling them to respond more empathetically to user queries and requests.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Chatbots: Emotional chatbots can provide better customer support by recognizing and responding to user emotions effectively.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SER can be used in speech therapy to analyze and provide feedback on the emotional expression of patients with speech disorders.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SER can make AI systems more emotionally intelligent, enabling them to respond empathetically to user queries and needs, making interactions more natural and human-like.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can also help detect driver drowsiness or stress.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Streaming platforms like Netflix and Spotify can use SER to recommend content that matches the user's mood, enhancing the user experience.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SER can also be implemented in authentication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370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2158F422-6C28-9155-EEC2-3054ACB96288}"/>
              </a:ext>
            </a:extLst>
          </p:cNvPr>
          <p:cNvSpPr txBox="1"/>
          <p:nvPr/>
        </p:nvSpPr>
        <p:spPr>
          <a:xfrm>
            <a:off x="62144" y="3075057"/>
            <a:ext cx="12192000" cy="707886"/>
          </a:xfrm>
          <a:prstGeom prst="rect">
            <a:avLst/>
          </a:prstGeom>
          <a:noFill/>
        </p:spPr>
        <p:txBody>
          <a:bodyPr wrap="square" rtlCol="0">
            <a:sp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06342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7452" y="0"/>
            <a:ext cx="12184548" cy="6853808"/>
          </a:xfrm>
          <a:prstGeom prst="rect">
            <a:avLst/>
          </a:prstGeom>
        </p:spPr>
      </p:pic>
      <p:pic>
        <p:nvPicPr>
          <p:cNvPr id="1028" name="Picture 4">
            <a:extLst>
              <a:ext uri="{FF2B5EF4-FFF2-40B4-BE49-F238E27FC236}">
                <a16:creationId xmlns:a16="http://schemas.microsoft.com/office/drawing/2014/main" id="{5257C246-63C6-88FA-BB19-51E957D1A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143" y="1491189"/>
            <a:ext cx="5819714" cy="387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39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742CE938-B826-D90A-3B76-2BBF26CD626F}"/>
              </a:ext>
            </a:extLst>
          </p:cNvPr>
          <p:cNvSpPr txBox="1"/>
          <p:nvPr/>
        </p:nvSpPr>
        <p:spPr>
          <a:xfrm>
            <a:off x="1196108" y="909199"/>
            <a:ext cx="9799783" cy="646331"/>
          </a:xfrm>
          <a:prstGeom prst="rect">
            <a:avLst/>
          </a:prstGeom>
          <a:noFill/>
        </p:spPr>
        <p:txBody>
          <a:bodyPr wrap="square" rtlCol="0">
            <a:spAutoFit/>
          </a:bodyPr>
          <a:lstStyle/>
          <a:p>
            <a:r>
              <a:rPr lang="en-IN" sz="3600" dirty="0">
                <a:solidFill>
                  <a:srgbClr val="FF0000"/>
                </a:solidFill>
                <a:latin typeface="Times New Roman" panose="02020603050405020304" pitchFamily="18" charset="0"/>
                <a:cs typeface="Times New Roman" panose="02020603050405020304" pitchFamily="18" charset="0"/>
              </a:rPr>
              <a:t>Speech Emotion Recognition Using Deep Learning </a:t>
            </a:r>
          </a:p>
        </p:txBody>
      </p:sp>
      <p:sp>
        <p:nvSpPr>
          <p:cNvPr id="4" name="TextBox 3">
            <a:extLst>
              <a:ext uri="{FF2B5EF4-FFF2-40B4-BE49-F238E27FC236}">
                <a16:creationId xmlns:a16="http://schemas.microsoft.com/office/drawing/2014/main" id="{13E1794D-44A7-8469-8F6F-71FC546299D5}"/>
              </a:ext>
            </a:extLst>
          </p:cNvPr>
          <p:cNvSpPr txBox="1"/>
          <p:nvPr/>
        </p:nvSpPr>
        <p:spPr>
          <a:xfrm>
            <a:off x="876630" y="2912496"/>
            <a:ext cx="10119261" cy="212006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Speech Emotion Recognition (SER) is a fascinating field in the intersection of ML/DL and signal processing. This project focuses on building a Deep Learning model, specifically a Recurrent Neural Network (RNN) with Long Short-Term Memory (LSTM) units, to recognize emotions from speech audio data. The goal is to develop a system that can automatically classify a speaker’s emotional state based on their voice.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67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C9F20608-F6DB-6282-9C2A-6EAC53F8D583}"/>
              </a:ext>
            </a:extLst>
          </p:cNvPr>
          <p:cNvSpPr txBox="1"/>
          <p:nvPr/>
        </p:nvSpPr>
        <p:spPr>
          <a:xfrm>
            <a:off x="0" y="470517"/>
            <a:ext cx="12192000" cy="646331"/>
          </a:xfrm>
          <a:prstGeom prst="rect">
            <a:avLst/>
          </a:prstGeom>
          <a:noFill/>
        </p:spPr>
        <p:txBody>
          <a:bodyPr wrap="square" rtlCol="0">
            <a:sp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About the Project</a:t>
            </a:r>
          </a:p>
        </p:txBody>
      </p:sp>
      <p:sp>
        <p:nvSpPr>
          <p:cNvPr id="4" name="TextBox 3">
            <a:extLst>
              <a:ext uri="{FF2B5EF4-FFF2-40B4-BE49-F238E27FC236}">
                <a16:creationId xmlns:a16="http://schemas.microsoft.com/office/drawing/2014/main" id="{CEC0C1E5-8F8A-2F67-4512-4DB7B8B8A4D5}"/>
              </a:ext>
            </a:extLst>
          </p:cNvPr>
          <p:cNvSpPr txBox="1"/>
          <p:nvPr/>
        </p:nvSpPr>
        <p:spPr>
          <a:xfrm>
            <a:off x="1009095" y="2228295"/>
            <a:ext cx="10173810" cy="212006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In today's digital age, understanding and interpreting human emotions are essential for a wide range of applications, from improving customer service in call centers to enhancing user experiences in virtual assistants and entertainment systems. One of the most expressive mediums for conveying emotions is through speech. However, accurately detecting and categorizing emotions in speech data is a complex task that requires advanced technology.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97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A1EF8A1-3533-A539-0D8B-6FE443834D13}"/>
              </a:ext>
            </a:extLst>
          </p:cNvPr>
          <p:cNvSpPr txBox="1"/>
          <p:nvPr/>
        </p:nvSpPr>
        <p:spPr>
          <a:xfrm>
            <a:off x="870012" y="816746"/>
            <a:ext cx="10670959" cy="4474558"/>
          </a:xfrm>
          <a:prstGeom prst="rect">
            <a:avLst/>
          </a:prstGeom>
          <a:noFill/>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The primary reason for selecting the project </a:t>
            </a:r>
          </a:p>
          <a:p>
            <a:endParaRPr lang="en-US" sz="3600" dirty="0">
              <a:solidFill>
                <a:srgbClr val="FF0000"/>
              </a:solidFill>
              <a:latin typeface="Times New Roman" panose="02020603050405020304" pitchFamily="18" charset="0"/>
              <a:cs typeface="Times New Roman" panose="02020603050405020304" pitchFamily="18" charset="0"/>
            </a:endParaRPr>
          </a:p>
          <a:p>
            <a:endParaRPr lang="en-US" sz="3600" dirty="0">
              <a:solidFill>
                <a:srgbClr val="FF0000"/>
              </a:solidFill>
              <a:latin typeface="Times New Roman" panose="02020603050405020304" pitchFamily="18" charset="0"/>
              <a:cs typeface="Times New Roman" panose="02020603050405020304" pitchFamily="18" charset="0"/>
            </a:endParaRPr>
          </a:p>
          <a:p>
            <a:endParaRPr lang="en-US" dirty="0"/>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Mental Health and Well-being: Emotion recognition in speech can have applications in mental health. It can help individuals monitor and manage their emotional states and provide valuable insights to therapists and counselors.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Human-Robot Interaction: Emotion-aware robots can be more effective in assisting and collaborating with humans, especially in scenarios where understanding and responding to emotional cues are crucial.</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Human Interaction with Alexa or any virtual assistant devices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76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9B520846-EFA2-A2A2-763B-958AF05C4AE4}"/>
              </a:ext>
            </a:extLst>
          </p:cNvPr>
          <p:cNvSpPr txBox="1"/>
          <p:nvPr/>
        </p:nvSpPr>
        <p:spPr>
          <a:xfrm>
            <a:off x="0" y="603121"/>
            <a:ext cx="12192000" cy="646331"/>
          </a:xfrm>
          <a:prstGeom prst="rect">
            <a:avLst/>
          </a:prstGeom>
          <a:noFill/>
        </p:spPr>
        <p:txBody>
          <a:bodyPr wrap="square" rtlCol="0">
            <a:sp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Project Flow</a:t>
            </a:r>
          </a:p>
        </p:txBody>
      </p:sp>
      <p:sp>
        <p:nvSpPr>
          <p:cNvPr id="4" name="TextBox 3">
            <a:extLst>
              <a:ext uri="{FF2B5EF4-FFF2-40B4-BE49-F238E27FC236}">
                <a16:creationId xmlns:a16="http://schemas.microsoft.com/office/drawing/2014/main" id="{4502B66C-E77D-A62E-BED6-2881AEE95E13}"/>
              </a:ext>
            </a:extLst>
          </p:cNvPr>
          <p:cNvSpPr txBox="1"/>
          <p:nvPr/>
        </p:nvSpPr>
        <p:spPr>
          <a:xfrm>
            <a:off x="443884" y="2057320"/>
            <a:ext cx="11088210" cy="4197559"/>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Gathering a dataset of audio recordings containing speech segments and features. we are using a dataset the </a:t>
            </a:r>
            <a:r>
              <a:rPr lang="en-US" b="1" i="0" dirty="0">
                <a:solidFill>
                  <a:srgbClr val="202124"/>
                </a:solidFill>
                <a:effectLst/>
                <a:latin typeface="Times New Roman" panose="02020603050405020304" pitchFamily="18" charset="0"/>
                <a:cs typeface="Times New Roman" panose="02020603050405020304" pitchFamily="18" charset="0"/>
              </a:rPr>
              <a:t>Toronto emotional speech set (TESS) e</a:t>
            </a:r>
            <a:r>
              <a:rPr lang="en-US" dirty="0">
                <a:latin typeface="Times New Roman" panose="02020603050405020304" pitchFamily="18" charset="0"/>
                <a:cs typeface="Times New Roman" panose="02020603050405020304" pitchFamily="18" charset="0"/>
              </a:rPr>
              <a:t>motional Speech.</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Data Preprocessing: </a:t>
            </a:r>
            <a:r>
              <a:rPr lang="en-US" dirty="0">
                <a:latin typeface="Times New Roman" panose="02020603050405020304" pitchFamily="18" charset="0"/>
                <a:cs typeface="Times New Roman" panose="02020603050405020304" pitchFamily="18" charset="0"/>
              </a:rPr>
              <a:t>Prepare and preprocess the audio data. This involves tasks such as audio feature extraction (e.g., MFCCs - Mel-Frequency Cepstral Coefficients), data augmentation, and splitting the data into training and validation sets.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Model Architecture: </a:t>
            </a:r>
            <a:r>
              <a:rPr lang="en-US" dirty="0">
                <a:latin typeface="Times New Roman" panose="02020603050405020304" pitchFamily="18" charset="0"/>
                <a:cs typeface="Times New Roman" panose="02020603050405020304" pitchFamily="18" charset="0"/>
              </a:rPr>
              <a:t>An RNN-LSTM model architecture suitable for sequential data like speech. LSTM layers are chosen for their ability to capture temporal dependencies in the audio signal.</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42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925E6B6D-CCD2-EEAC-3795-01226D92FB0B}"/>
              </a:ext>
            </a:extLst>
          </p:cNvPr>
          <p:cNvSpPr txBox="1"/>
          <p:nvPr/>
        </p:nvSpPr>
        <p:spPr>
          <a:xfrm>
            <a:off x="506027" y="532660"/>
            <a:ext cx="10875146" cy="5859553"/>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Model Training: </a:t>
            </a:r>
            <a:r>
              <a:rPr lang="en-US" dirty="0">
                <a:latin typeface="Times New Roman" panose="02020603050405020304" pitchFamily="18" charset="0"/>
                <a:cs typeface="Times New Roman" panose="02020603050405020304" pitchFamily="18" charset="0"/>
              </a:rPr>
              <a:t>Train the RNN-LSTM model on the preprocessed dataset. The training process involves feeding the audio features into the network and adjusting model weights to minimize a chosen loss function (e.g., categorical cross-entropy).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Validation and Hyperparameter Tuning: </a:t>
            </a:r>
            <a:r>
              <a:rPr lang="en-US" dirty="0">
                <a:latin typeface="Times New Roman" panose="02020603050405020304" pitchFamily="18" charset="0"/>
                <a:cs typeface="Times New Roman" panose="02020603050405020304" pitchFamily="18" charset="0"/>
              </a:rPr>
              <a:t>Validate the model's performance using a separate validation dataset. Fine-tune hyperparameters such as the number of LSTM layers, units per layer, dropout rates, and learning rates to optimize model performance.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Model Evaluation:</a:t>
            </a:r>
            <a:r>
              <a:rPr lang="en-US" dirty="0">
                <a:latin typeface="Times New Roman" panose="02020603050405020304" pitchFamily="18" charset="0"/>
                <a:cs typeface="Times New Roman" panose="02020603050405020304" pitchFamily="18" charset="0"/>
              </a:rPr>
              <a:t> Evaluate the trained model on a test dataset to assess its generalization capability. Metrics like accuracy, F1-score, or confusion matrices are used to measure its performance.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Deployment:</a:t>
            </a:r>
            <a:r>
              <a:rPr lang="en-US" dirty="0">
                <a:latin typeface="Times New Roman" panose="02020603050405020304" pitchFamily="18" charset="0"/>
                <a:cs typeface="Times New Roman" panose="02020603050405020304" pitchFamily="18" charset="0"/>
              </a:rPr>
              <a:t> If possible, deploy the trained model as part of a larger application, such as a voice assistant or emotion-aware customer service system.</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35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B2587394-C67A-7342-5DE1-75A88A601C05}"/>
              </a:ext>
            </a:extLst>
          </p:cNvPr>
          <p:cNvPicPr>
            <a:picLocks noChangeAspect="1"/>
          </p:cNvPicPr>
          <p:nvPr/>
        </p:nvPicPr>
        <p:blipFill>
          <a:blip r:embed="rId3"/>
          <a:stretch>
            <a:fillRect/>
          </a:stretch>
        </p:blipFill>
        <p:spPr>
          <a:xfrm>
            <a:off x="3955365" y="1267261"/>
            <a:ext cx="3926164" cy="5371042"/>
          </a:xfrm>
          <a:prstGeom prst="rect">
            <a:avLst/>
          </a:prstGeom>
        </p:spPr>
      </p:pic>
      <p:sp>
        <p:nvSpPr>
          <p:cNvPr id="4" name="TextBox 3">
            <a:extLst>
              <a:ext uri="{FF2B5EF4-FFF2-40B4-BE49-F238E27FC236}">
                <a16:creationId xmlns:a16="http://schemas.microsoft.com/office/drawing/2014/main" id="{D704B909-0D4A-9121-BF2F-F8FA555775F8}"/>
              </a:ext>
            </a:extLst>
          </p:cNvPr>
          <p:cNvSpPr txBox="1"/>
          <p:nvPr/>
        </p:nvSpPr>
        <p:spPr>
          <a:xfrm>
            <a:off x="0" y="219697"/>
            <a:ext cx="12192000" cy="646331"/>
          </a:xfrm>
          <a:prstGeom prst="rect">
            <a:avLst/>
          </a:prstGeom>
          <a:noFill/>
        </p:spPr>
        <p:txBody>
          <a:bodyPr wrap="square" rtlCol="0">
            <a:sp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MODEL OVERVIEW</a:t>
            </a:r>
          </a:p>
        </p:txBody>
      </p:sp>
    </p:spTree>
    <p:extLst>
      <p:ext uri="{BB962C8B-B14F-4D97-AF65-F5344CB8AC3E}">
        <p14:creationId xmlns:p14="http://schemas.microsoft.com/office/powerpoint/2010/main" val="2840613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366635B1-344C-D196-85FB-3A963763C4B9}"/>
              </a:ext>
            </a:extLst>
          </p:cNvPr>
          <p:cNvSpPr txBox="1"/>
          <p:nvPr/>
        </p:nvSpPr>
        <p:spPr>
          <a:xfrm>
            <a:off x="0" y="816746"/>
            <a:ext cx="12192000" cy="656946"/>
          </a:xfrm>
          <a:prstGeom prst="rect">
            <a:avLst/>
          </a:prstGeom>
          <a:noFill/>
        </p:spPr>
        <p:txBody>
          <a:bodyPr wrap="square" rtlCol="0">
            <a:sp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ML PROCESS OVERVIEW</a:t>
            </a:r>
          </a:p>
        </p:txBody>
      </p:sp>
      <p:pic>
        <p:nvPicPr>
          <p:cNvPr id="4" name="Picture 3">
            <a:extLst>
              <a:ext uri="{FF2B5EF4-FFF2-40B4-BE49-F238E27FC236}">
                <a16:creationId xmlns:a16="http://schemas.microsoft.com/office/drawing/2014/main" id="{FB6BC3E2-1A29-AA33-FDDA-B5FF94E64A6E}"/>
              </a:ext>
            </a:extLst>
          </p:cNvPr>
          <p:cNvPicPr>
            <a:picLocks noChangeAspect="1"/>
          </p:cNvPicPr>
          <p:nvPr/>
        </p:nvPicPr>
        <p:blipFill>
          <a:blip r:embed="rId3"/>
          <a:stretch>
            <a:fillRect/>
          </a:stretch>
        </p:blipFill>
        <p:spPr>
          <a:xfrm>
            <a:off x="1780897" y="2646748"/>
            <a:ext cx="8115300" cy="2381250"/>
          </a:xfrm>
          <a:prstGeom prst="rect">
            <a:avLst/>
          </a:prstGeom>
        </p:spPr>
      </p:pic>
    </p:spTree>
    <p:extLst>
      <p:ext uri="{BB962C8B-B14F-4D97-AF65-F5344CB8AC3E}">
        <p14:creationId xmlns:p14="http://schemas.microsoft.com/office/powerpoint/2010/main" val="108717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4A3C0-D98F-6107-EA4E-462B0F4546F7}"/>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366635B1-344C-D196-85FB-3A963763C4B9}"/>
              </a:ext>
            </a:extLst>
          </p:cNvPr>
          <p:cNvSpPr txBox="1"/>
          <p:nvPr/>
        </p:nvSpPr>
        <p:spPr>
          <a:xfrm>
            <a:off x="0" y="363986"/>
            <a:ext cx="12192000" cy="656946"/>
          </a:xfrm>
          <a:prstGeom prst="rect">
            <a:avLst/>
          </a:prstGeom>
          <a:noFill/>
        </p:spPr>
        <p:txBody>
          <a:bodyPr wrap="square" rtlCol="0">
            <a:sp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DL PROCESS OVERVIEW</a:t>
            </a:r>
          </a:p>
        </p:txBody>
      </p:sp>
      <p:pic>
        <p:nvPicPr>
          <p:cNvPr id="5" name="Picture 4">
            <a:extLst>
              <a:ext uri="{FF2B5EF4-FFF2-40B4-BE49-F238E27FC236}">
                <a16:creationId xmlns:a16="http://schemas.microsoft.com/office/drawing/2014/main" id="{7E1FCD3E-8B42-71AA-0F24-336E9D55AEAF}"/>
              </a:ext>
            </a:extLst>
          </p:cNvPr>
          <p:cNvPicPr>
            <a:picLocks noChangeAspect="1"/>
          </p:cNvPicPr>
          <p:nvPr/>
        </p:nvPicPr>
        <p:blipFill rotWithShape="1">
          <a:blip r:embed="rId3"/>
          <a:srcRect t="17408"/>
          <a:stretch/>
        </p:blipFill>
        <p:spPr>
          <a:xfrm>
            <a:off x="2117555" y="1899822"/>
            <a:ext cx="7743825" cy="1242966"/>
          </a:xfrm>
          <a:prstGeom prst="rect">
            <a:avLst/>
          </a:prstGeom>
        </p:spPr>
      </p:pic>
      <p:pic>
        <p:nvPicPr>
          <p:cNvPr id="6" name="Picture 5">
            <a:extLst>
              <a:ext uri="{FF2B5EF4-FFF2-40B4-BE49-F238E27FC236}">
                <a16:creationId xmlns:a16="http://schemas.microsoft.com/office/drawing/2014/main" id="{AA052042-FC44-2A3E-787C-A9A18BC15453}"/>
              </a:ext>
            </a:extLst>
          </p:cNvPr>
          <p:cNvPicPr>
            <a:picLocks noChangeAspect="1"/>
          </p:cNvPicPr>
          <p:nvPr/>
        </p:nvPicPr>
        <p:blipFill>
          <a:blip r:embed="rId4"/>
          <a:stretch>
            <a:fillRect/>
          </a:stretch>
        </p:blipFill>
        <p:spPr>
          <a:xfrm>
            <a:off x="735691" y="3759740"/>
            <a:ext cx="4257675" cy="2447925"/>
          </a:xfrm>
          <a:prstGeom prst="rect">
            <a:avLst/>
          </a:prstGeom>
        </p:spPr>
      </p:pic>
      <p:pic>
        <p:nvPicPr>
          <p:cNvPr id="7" name="Picture 6">
            <a:extLst>
              <a:ext uri="{FF2B5EF4-FFF2-40B4-BE49-F238E27FC236}">
                <a16:creationId xmlns:a16="http://schemas.microsoft.com/office/drawing/2014/main" id="{CB97B6A0-79D1-027E-0374-D9E58E7CAA99}"/>
              </a:ext>
            </a:extLst>
          </p:cNvPr>
          <p:cNvPicPr>
            <a:picLocks noChangeAspect="1"/>
          </p:cNvPicPr>
          <p:nvPr/>
        </p:nvPicPr>
        <p:blipFill>
          <a:blip r:embed="rId5"/>
          <a:stretch>
            <a:fillRect/>
          </a:stretch>
        </p:blipFill>
        <p:spPr>
          <a:xfrm>
            <a:off x="6406718" y="4021678"/>
            <a:ext cx="4057650" cy="1924050"/>
          </a:xfrm>
          <a:prstGeom prst="rect">
            <a:avLst/>
          </a:prstGeom>
        </p:spPr>
      </p:pic>
    </p:spTree>
    <p:extLst>
      <p:ext uri="{BB962C8B-B14F-4D97-AF65-F5344CB8AC3E}">
        <p14:creationId xmlns:p14="http://schemas.microsoft.com/office/powerpoint/2010/main" val="1149637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676</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20CS095_Shashank Gowda_R</dc:creator>
  <cp:lastModifiedBy>20CS095_Shashank Gowda_R</cp:lastModifiedBy>
  <cp:revision>8</cp:revision>
  <dcterms:created xsi:type="dcterms:W3CDTF">2023-09-14T06:49:03Z</dcterms:created>
  <dcterms:modified xsi:type="dcterms:W3CDTF">2023-09-27T00:52:48Z</dcterms:modified>
</cp:coreProperties>
</file>