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89" r:id="rId7"/>
    <p:sldId id="264" r:id="rId8"/>
    <p:sldId id="278" r:id="rId9"/>
    <p:sldId id="266" r:id="rId10"/>
    <p:sldId id="293" r:id="rId11"/>
    <p:sldId id="280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33E2BC-D8F4-4F4B-95ED-D11ADD44605D}" v="10" dt="2022-04-25T05:36:00.5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ank_1702@outlook.com" userId="84c778839af716f7" providerId="LiveId" clId="{F633E2BC-D8F4-4F4B-95ED-D11ADD44605D}"/>
    <pc:docChg chg="custSel delSld modSld">
      <pc:chgData name="shashank_1702@outlook.com" userId="84c778839af716f7" providerId="LiveId" clId="{F633E2BC-D8F4-4F4B-95ED-D11ADD44605D}" dt="2022-04-25T05:36:50.339" v="1254" actId="1038"/>
      <pc:docMkLst>
        <pc:docMk/>
      </pc:docMkLst>
      <pc:sldChg chg="del">
        <pc:chgData name="shashank_1702@outlook.com" userId="84c778839af716f7" providerId="LiveId" clId="{F633E2BC-D8F4-4F4B-95ED-D11ADD44605D}" dt="2022-04-25T05:23:38.934" v="709" actId="47"/>
        <pc:sldMkLst>
          <pc:docMk/>
          <pc:sldMk cId="566997565" sldId="260"/>
        </pc:sldMkLst>
      </pc:sldChg>
      <pc:sldChg chg="addSp delSp modSp mod">
        <pc:chgData name="shashank_1702@outlook.com" userId="84c778839af716f7" providerId="LiveId" clId="{F633E2BC-D8F4-4F4B-95ED-D11ADD44605D}" dt="2022-04-25T05:12:56.981" v="339" actId="14100"/>
        <pc:sldMkLst>
          <pc:docMk/>
          <pc:sldMk cId="2121178069" sldId="266"/>
        </pc:sldMkLst>
        <pc:spChg chg="mod">
          <ac:chgData name="shashank_1702@outlook.com" userId="84c778839af716f7" providerId="LiveId" clId="{F633E2BC-D8F4-4F4B-95ED-D11ADD44605D}" dt="2022-04-25T05:09:33.635" v="35" actId="1076"/>
          <ac:spMkLst>
            <pc:docMk/>
            <pc:sldMk cId="2121178069" sldId="266"/>
            <ac:spMk id="2" creationId="{5CE54ABB-4929-4810-950B-2DAEA0A5BAB4}"/>
          </ac:spMkLst>
        </pc:spChg>
        <pc:spChg chg="del">
          <ac:chgData name="shashank_1702@outlook.com" userId="84c778839af716f7" providerId="LiveId" clId="{F633E2BC-D8F4-4F4B-95ED-D11ADD44605D}" dt="2022-04-25T05:08:56.683" v="28" actId="478"/>
          <ac:spMkLst>
            <pc:docMk/>
            <pc:sldMk cId="2121178069" sldId="266"/>
            <ac:spMk id="3" creationId="{D5E1C399-8F48-44F5-9461-3C89866D4CE1}"/>
          </ac:spMkLst>
        </pc:spChg>
        <pc:spChg chg="del">
          <ac:chgData name="shashank_1702@outlook.com" userId="84c778839af716f7" providerId="LiveId" clId="{F633E2BC-D8F4-4F4B-95ED-D11ADD44605D}" dt="2022-04-25T05:08:24.873" v="22" actId="478"/>
          <ac:spMkLst>
            <pc:docMk/>
            <pc:sldMk cId="2121178069" sldId="266"/>
            <ac:spMk id="4" creationId="{A112B089-A8F9-45B1-BE6E-EAC10163F082}"/>
          </ac:spMkLst>
        </pc:spChg>
        <pc:spChg chg="del">
          <ac:chgData name="shashank_1702@outlook.com" userId="84c778839af716f7" providerId="LiveId" clId="{F633E2BC-D8F4-4F4B-95ED-D11ADD44605D}" dt="2022-04-25T05:08:48.151" v="26" actId="478"/>
          <ac:spMkLst>
            <pc:docMk/>
            <pc:sldMk cId="2121178069" sldId="266"/>
            <ac:spMk id="5" creationId="{CF515C5D-2CDB-4E66-B2B8-1451BC44247F}"/>
          </ac:spMkLst>
        </pc:spChg>
        <pc:spChg chg="del">
          <ac:chgData name="shashank_1702@outlook.com" userId="84c778839af716f7" providerId="LiveId" clId="{F633E2BC-D8F4-4F4B-95ED-D11ADD44605D}" dt="2022-04-25T05:08:40.245" v="24" actId="21"/>
          <ac:spMkLst>
            <pc:docMk/>
            <pc:sldMk cId="2121178069" sldId="266"/>
            <ac:spMk id="6" creationId="{0FE22F9B-4BF8-41DC-8F1C-836B546E59AD}"/>
          </ac:spMkLst>
        </pc:spChg>
        <pc:spChg chg="mod">
          <ac:chgData name="shashank_1702@outlook.com" userId="84c778839af716f7" providerId="LiveId" clId="{F633E2BC-D8F4-4F4B-95ED-D11ADD44605D}" dt="2022-04-25T05:12:56.981" v="339" actId="14100"/>
          <ac:spMkLst>
            <pc:docMk/>
            <pc:sldMk cId="2121178069" sldId="266"/>
            <ac:spMk id="7" creationId="{6B35F89A-6CDF-41F7-BD87-18B45BD7330B}"/>
          </ac:spMkLst>
        </pc:spChg>
        <pc:spChg chg="del">
          <ac:chgData name="shashank_1702@outlook.com" userId="84c778839af716f7" providerId="LiveId" clId="{F633E2BC-D8F4-4F4B-95ED-D11ADD44605D}" dt="2022-04-25T05:09:03.603" v="30" actId="478"/>
          <ac:spMkLst>
            <pc:docMk/>
            <pc:sldMk cId="2121178069" sldId="266"/>
            <ac:spMk id="8" creationId="{E92B9716-8D44-4864-8986-720957B34362}"/>
          </ac:spMkLst>
        </pc:spChg>
        <pc:spChg chg="del">
          <ac:chgData name="shashank_1702@outlook.com" userId="84c778839af716f7" providerId="LiveId" clId="{F633E2BC-D8F4-4F4B-95ED-D11ADD44605D}" dt="2022-04-25T05:09:10.652" v="32" actId="478"/>
          <ac:spMkLst>
            <pc:docMk/>
            <pc:sldMk cId="2121178069" sldId="266"/>
            <ac:spMk id="9" creationId="{7B78F7A0-88C5-4940-B21C-099F472F39F9}"/>
          </ac:spMkLst>
        </pc:spChg>
        <pc:spChg chg="del">
          <ac:chgData name="shashank_1702@outlook.com" userId="84c778839af716f7" providerId="LiveId" clId="{F633E2BC-D8F4-4F4B-95ED-D11ADD44605D}" dt="2022-04-25T05:09:14.912" v="33" actId="478"/>
          <ac:spMkLst>
            <pc:docMk/>
            <pc:sldMk cId="2121178069" sldId="266"/>
            <ac:spMk id="10" creationId="{D2186069-FC8E-433D-9BB4-942220CE8CFB}"/>
          </ac:spMkLst>
        </pc:spChg>
        <pc:spChg chg="add del mod">
          <ac:chgData name="shashank_1702@outlook.com" userId="84c778839af716f7" providerId="LiveId" clId="{F633E2BC-D8F4-4F4B-95ED-D11ADD44605D}" dt="2022-04-25T05:08:27.256" v="23" actId="478"/>
          <ac:spMkLst>
            <pc:docMk/>
            <pc:sldMk cId="2121178069" sldId="266"/>
            <ac:spMk id="13" creationId="{0C95C46E-3641-4A0D-8870-90CB5863B9CE}"/>
          </ac:spMkLst>
        </pc:spChg>
        <pc:spChg chg="add del mod">
          <ac:chgData name="shashank_1702@outlook.com" userId="84c778839af716f7" providerId="LiveId" clId="{F633E2BC-D8F4-4F4B-95ED-D11ADD44605D}" dt="2022-04-25T05:08:44.031" v="25" actId="478"/>
          <ac:spMkLst>
            <pc:docMk/>
            <pc:sldMk cId="2121178069" sldId="266"/>
            <ac:spMk id="15" creationId="{2F752F21-D901-448D-9A16-291029A36E83}"/>
          </ac:spMkLst>
        </pc:spChg>
        <pc:spChg chg="add del mod">
          <ac:chgData name="shashank_1702@outlook.com" userId="84c778839af716f7" providerId="LiveId" clId="{F633E2BC-D8F4-4F4B-95ED-D11ADD44605D}" dt="2022-04-25T05:08:51.180" v="27" actId="478"/>
          <ac:spMkLst>
            <pc:docMk/>
            <pc:sldMk cId="2121178069" sldId="266"/>
            <ac:spMk id="17" creationId="{487BDFE1-F724-4BCA-9163-5641DBC131D6}"/>
          </ac:spMkLst>
        </pc:spChg>
        <pc:spChg chg="add del mod">
          <ac:chgData name="shashank_1702@outlook.com" userId="84c778839af716f7" providerId="LiveId" clId="{F633E2BC-D8F4-4F4B-95ED-D11ADD44605D}" dt="2022-04-25T05:08:59.580" v="29" actId="478"/>
          <ac:spMkLst>
            <pc:docMk/>
            <pc:sldMk cId="2121178069" sldId="266"/>
            <ac:spMk id="19" creationId="{B077B573-6401-4E9C-8A9A-8811A650A20B}"/>
          </ac:spMkLst>
        </pc:spChg>
        <pc:spChg chg="add del mod">
          <ac:chgData name="shashank_1702@outlook.com" userId="84c778839af716f7" providerId="LiveId" clId="{F633E2BC-D8F4-4F4B-95ED-D11ADD44605D}" dt="2022-04-25T05:09:05.271" v="31" actId="478"/>
          <ac:spMkLst>
            <pc:docMk/>
            <pc:sldMk cId="2121178069" sldId="266"/>
            <ac:spMk id="21" creationId="{B3EC7117-1E05-47FC-B3EF-93E451378EF0}"/>
          </ac:spMkLst>
        </pc:spChg>
        <pc:picChg chg="add mod modCrop">
          <ac:chgData name="shashank_1702@outlook.com" userId="84c778839af716f7" providerId="LiveId" clId="{F633E2BC-D8F4-4F4B-95ED-D11ADD44605D}" dt="2022-04-25T05:11:31.817" v="71" actId="1076"/>
          <ac:picMkLst>
            <pc:docMk/>
            <pc:sldMk cId="2121178069" sldId="266"/>
            <ac:picMk id="23" creationId="{DF955A0C-14A1-491C-AE18-23696F3091FF}"/>
          </ac:picMkLst>
        </pc:picChg>
      </pc:sldChg>
      <pc:sldChg chg="del">
        <pc:chgData name="shashank_1702@outlook.com" userId="84c778839af716f7" providerId="LiveId" clId="{F633E2BC-D8F4-4F4B-95ED-D11ADD44605D}" dt="2022-04-25T05:23:32.773" v="706" actId="47"/>
        <pc:sldMkLst>
          <pc:docMk/>
          <pc:sldMk cId="1472106130" sldId="270"/>
        </pc:sldMkLst>
      </pc:sldChg>
      <pc:sldChg chg="del">
        <pc:chgData name="shashank_1702@outlook.com" userId="84c778839af716f7" providerId="LiveId" clId="{F633E2BC-D8F4-4F4B-95ED-D11ADD44605D}" dt="2022-04-25T05:23:35.784" v="707" actId="47"/>
        <pc:sldMkLst>
          <pc:docMk/>
          <pc:sldMk cId="460935096" sldId="271"/>
        </pc:sldMkLst>
      </pc:sldChg>
      <pc:sldChg chg="addSp delSp modSp mod">
        <pc:chgData name="shashank_1702@outlook.com" userId="84c778839af716f7" providerId="LiveId" clId="{F633E2BC-D8F4-4F4B-95ED-D11ADD44605D}" dt="2022-04-25T05:36:50.339" v="1254" actId="1038"/>
        <pc:sldMkLst>
          <pc:docMk/>
          <pc:sldMk cId="920173932" sldId="275"/>
        </pc:sldMkLst>
        <pc:spChg chg="del">
          <ac:chgData name="shashank_1702@outlook.com" userId="84c778839af716f7" providerId="LiveId" clId="{F633E2BC-D8F4-4F4B-95ED-D11ADD44605D}" dt="2022-04-25T05:32:28.383" v="1097" actId="478"/>
          <ac:spMkLst>
            <pc:docMk/>
            <pc:sldMk cId="920173932" sldId="275"/>
            <ac:spMk id="2" creationId="{38FFA191-5CCC-43CB-BD83-4F80ED362608}"/>
          </ac:spMkLst>
        </pc:spChg>
        <pc:spChg chg="del">
          <ac:chgData name="shashank_1702@outlook.com" userId="84c778839af716f7" providerId="LiveId" clId="{F633E2BC-D8F4-4F4B-95ED-D11ADD44605D}" dt="2022-04-25T05:32:34.894" v="1099" actId="478"/>
          <ac:spMkLst>
            <pc:docMk/>
            <pc:sldMk cId="920173932" sldId="275"/>
            <ac:spMk id="3" creationId="{E14BBEAF-B516-45F4-9EF6-A9F65111580F}"/>
          </ac:spMkLst>
        </pc:spChg>
        <pc:spChg chg="del">
          <ac:chgData name="shashank_1702@outlook.com" userId="84c778839af716f7" providerId="LiveId" clId="{F633E2BC-D8F4-4F4B-95ED-D11ADD44605D}" dt="2022-04-25T05:32:41.529" v="1101" actId="478"/>
          <ac:spMkLst>
            <pc:docMk/>
            <pc:sldMk cId="920173932" sldId="275"/>
            <ac:spMk id="4" creationId="{13F8C8B5-F6EC-489B-BD0F-CD89A73CAB3A}"/>
          </ac:spMkLst>
        </pc:spChg>
        <pc:spChg chg="del">
          <ac:chgData name="shashank_1702@outlook.com" userId="84c778839af716f7" providerId="LiveId" clId="{F633E2BC-D8F4-4F4B-95ED-D11ADD44605D}" dt="2022-04-25T05:32:45.180" v="1102" actId="478"/>
          <ac:spMkLst>
            <pc:docMk/>
            <pc:sldMk cId="920173932" sldId="275"/>
            <ac:spMk id="5" creationId="{11AEA823-8519-4F9D-81FA-3673131076FC}"/>
          </ac:spMkLst>
        </pc:spChg>
        <pc:spChg chg="add del mod">
          <ac:chgData name="shashank_1702@outlook.com" userId="84c778839af716f7" providerId="LiveId" clId="{F633E2BC-D8F4-4F4B-95ED-D11ADD44605D}" dt="2022-04-25T05:32:29.984" v="1098" actId="478"/>
          <ac:spMkLst>
            <pc:docMk/>
            <pc:sldMk cId="920173932" sldId="275"/>
            <ac:spMk id="8" creationId="{4D5B38B4-27E4-4667-BF0E-F72A7C74DF15}"/>
          </ac:spMkLst>
        </pc:spChg>
        <pc:spChg chg="add del mod">
          <ac:chgData name="shashank_1702@outlook.com" userId="84c778839af716f7" providerId="LiveId" clId="{F633E2BC-D8F4-4F4B-95ED-D11ADD44605D}" dt="2022-04-25T05:32:36.295" v="1100" actId="478"/>
          <ac:spMkLst>
            <pc:docMk/>
            <pc:sldMk cId="920173932" sldId="275"/>
            <ac:spMk id="10" creationId="{9E37C2EB-15D1-4BFB-AD77-3EA71A2D1445}"/>
          </ac:spMkLst>
        </pc:spChg>
        <pc:spChg chg="add mod">
          <ac:chgData name="shashank_1702@outlook.com" userId="84c778839af716f7" providerId="LiveId" clId="{F633E2BC-D8F4-4F4B-95ED-D11ADD44605D}" dt="2022-04-25T05:36:50.339" v="1254" actId="1038"/>
          <ac:spMkLst>
            <pc:docMk/>
            <pc:sldMk cId="920173932" sldId="275"/>
            <ac:spMk id="13" creationId="{2B81E63E-91D6-4290-9B78-9861E837E91A}"/>
          </ac:spMkLst>
        </pc:spChg>
        <pc:picChg chg="add mod modCrop">
          <ac:chgData name="shashank_1702@outlook.com" userId="84c778839af716f7" providerId="LiveId" clId="{F633E2BC-D8F4-4F4B-95ED-D11ADD44605D}" dt="2022-04-25T05:35:43.831" v="1112" actId="1076"/>
          <ac:picMkLst>
            <pc:docMk/>
            <pc:sldMk cId="920173932" sldId="275"/>
            <ac:picMk id="12" creationId="{231DD9F9-74A7-4691-952F-FD69EB4A9051}"/>
          </ac:picMkLst>
        </pc:picChg>
      </pc:sldChg>
      <pc:sldChg chg="addSp delSp modSp mod setBg">
        <pc:chgData name="shashank_1702@outlook.com" userId="84c778839af716f7" providerId="LiveId" clId="{F633E2BC-D8F4-4F4B-95ED-D11ADD44605D}" dt="2022-04-25T05:32:21.126" v="1096" actId="1076"/>
        <pc:sldMkLst>
          <pc:docMk/>
          <pc:sldMk cId="1417396711" sldId="280"/>
        </pc:sldMkLst>
        <pc:spChg chg="mod">
          <ac:chgData name="shashank_1702@outlook.com" userId="84c778839af716f7" providerId="LiveId" clId="{F633E2BC-D8F4-4F4B-95ED-D11ADD44605D}" dt="2022-04-25T05:23:56.335" v="745" actId="20577"/>
          <ac:spMkLst>
            <pc:docMk/>
            <pc:sldMk cId="1417396711" sldId="280"/>
            <ac:spMk id="2" creationId="{935C0770-A36E-4500-AA2E-F3DE8416AD1E}"/>
          </ac:spMkLst>
        </pc:spChg>
        <pc:spChg chg="del">
          <ac:chgData name="shashank_1702@outlook.com" userId="84c778839af716f7" providerId="LiveId" clId="{F633E2BC-D8F4-4F4B-95ED-D11ADD44605D}" dt="2022-04-25T05:25:34.830" v="773" actId="478"/>
          <ac:spMkLst>
            <pc:docMk/>
            <pc:sldMk cId="1417396711" sldId="280"/>
            <ac:spMk id="3" creationId="{2CC7E0A4-FE8E-4F7B-8370-1FA3484B6144}"/>
          </ac:spMkLst>
        </pc:spChg>
        <pc:spChg chg="del">
          <ac:chgData name="shashank_1702@outlook.com" userId="84c778839af716f7" providerId="LiveId" clId="{F633E2BC-D8F4-4F4B-95ED-D11ADD44605D}" dt="2022-04-25T05:24:50.461" v="760" actId="478"/>
          <ac:spMkLst>
            <pc:docMk/>
            <pc:sldMk cId="1417396711" sldId="280"/>
            <ac:spMk id="5" creationId="{AB97FAAF-FD5C-4EDE-A2D8-148266453488}"/>
          </ac:spMkLst>
        </pc:spChg>
        <pc:spChg chg="del">
          <ac:chgData name="shashank_1702@outlook.com" userId="84c778839af716f7" providerId="LiveId" clId="{F633E2BC-D8F4-4F4B-95ED-D11ADD44605D}" dt="2022-04-25T05:25:25.412" v="770" actId="478"/>
          <ac:spMkLst>
            <pc:docMk/>
            <pc:sldMk cId="1417396711" sldId="280"/>
            <ac:spMk id="6" creationId="{7F0BD43D-EBFD-48E7-A1D3-EB9228D4C58B}"/>
          </ac:spMkLst>
        </pc:spChg>
        <pc:spChg chg="del">
          <ac:chgData name="shashank_1702@outlook.com" userId="84c778839af716f7" providerId="LiveId" clId="{F633E2BC-D8F4-4F4B-95ED-D11ADD44605D}" dt="2022-04-25T05:25:00.906" v="762" actId="478"/>
          <ac:spMkLst>
            <pc:docMk/>
            <pc:sldMk cId="1417396711" sldId="280"/>
            <ac:spMk id="7" creationId="{E9C0C8B1-2DBC-40B1-BBA7-7B3D396478A1}"/>
          </ac:spMkLst>
        </pc:spChg>
        <pc:spChg chg="del">
          <ac:chgData name="shashank_1702@outlook.com" userId="84c778839af716f7" providerId="LiveId" clId="{F633E2BC-D8F4-4F4B-95ED-D11ADD44605D}" dt="2022-04-25T05:24:03.304" v="746" actId="478"/>
          <ac:spMkLst>
            <pc:docMk/>
            <pc:sldMk cId="1417396711" sldId="280"/>
            <ac:spMk id="8" creationId="{B2F06784-6A30-4941-B70A-A58B611950D4}"/>
          </ac:spMkLst>
        </pc:spChg>
        <pc:spChg chg="add del mod">
          <ac:chgData name="shashank_1702@outlook.com" userId="84c778839af716f7" providerId="LiveId" clId="{F633E2BC-D8F4-4F4B-95ED-D11ADD44605D}" dt="2022-04-25T05:24:05.054" v="747" actId="478"/>
          <ac:spMkLst>
            <pc:docMk/>
            <pc:sldMk cId="1417396711" sldId="280"/>
            <ac:spMk id="10" creationId="{95253C4E-8BAF-4E75-838B-1BCC10C27066}"/>
          </ac:spMkLst>
        </pc:spChg>
        <pc:spChg chg="add del mod">
          <ac:chgData name="shashank_1702@outlook.com" userId="84c778839af716f7" providerId="LiveId" clId="{F633E2BC-D8F4-4F4B-95ED-D11ADD44605D}" dt="2022-04-25T05:24:31.688" v="754" actId="478"/>
          <ac:spMkLst>
            <pc:docMk/>
            <pc:sldMk cId="1417396711" sldId="280"/>
            <ac:spMk id="12" creationId="{DDC4FB6F-7712-4545-BA6E-B86BC83056E1}"/>
          </ac:spMkLst>
        </pc:spChg>
        <pc:spChg chg="add del mod">
          <ac:chgData name="shashank_1702@outlook.com" userId="84c778839af716f7" providerId="LiveId" clId="{F633E2BC-D8F4-4F4B-95ED-D11ADD44605D}" dt="2022-04-25T05:24:37.939" v="756" actId="478"/>
          <ac:spMkLst>
            <pc:docMk/>
            <pc:sldMk cId="1417396711" sldId="280"/>
            <ac:spMk id="14" creationId="{F07471A2-F8C0-45CE-97CC-77D9DC958414}"/>
          </ac:spMkLst>
        </pc:spChg>
        <pc:spChg chg="add del mod">
          <ac:chgData name="shashank_1702@outlook.com" userId="84c778839af716f7" providerId="LiveId" clId="{F633E2BC-D8F4-4F4B-95ED-D11ADD44605D}" dt="2022-04-25T05:24:46.162" v="759" actId="478"/>
          <ac:spMkLst>
            <pc:docMk/>
            <pc:sldMk cId="1417396711" sldId="280"/>
            <ac:spMk id="16" creationId="{A8E8E364-74D7-4D8A-BEF6-82755AF49E80}"/>
          </ac:spMkLst>
        </pc:spChg>
        <pc:spChg chg="add del mod">
          <ac:chgData name="shashank_1702@outlook.com" userId="84c778839af716f7" providerId="LiveId" clId="{F633E2BC-D8F4-4F4B-95ED-D11ADD44605D}" dt="2022-04-25T05:24:54.027" v="761" actId="478"/>
          <ac:spMkLst>
            <pc:docMk/>
            <pc:sldMk cId="1417396711" sldId="280"/>
            <ac:spMk id="18" creationId="{29501CDD-9493-4B40-9A98-A44A0397FDF7}"/>
          </ac:spMkLst>
        </pc:spChg>
        <pc:spChg chg="add del mod">
          <ac:chgData name="shashank_1702@outlook.com" userId="84c778839af716f7" providerId="LiveId" clId="{F633E2BC-D8F4-4F4B-95ED-D11ADD44605D}" dt="2022-04-25T05:25:02.458" v="763" actId="478"/>
          <ac:spMkLst>
            <pc:docMk/>
            <pc:sldMk cId="1417396711" sldId="280"/>
            <ac:spMk id="20" creationId="{5D3671FA-9214-44A3-A570-A58350BD17EA}"/>
          </ac:spMkLst>
        </pc:spChg>
        <pc:spChg chg="add del mod">
          <ac:chgData name="shashank_1702@outlook.com" userId="84c778839af716f7" providerId="LiveId" clId="{F633E2BC-D8F4-4F4B-95ED-D11ADD44605D}" dt="2022-04-25T05:25:08.185" v="765" actId="478"/>
          <ac:spMkLst>
            <pc:docMk/>
            <pc:sldMk cId="1417396711" sldId="280"/>
            <ac:spMk id="22" creationId="{490BF9E8-9107-465E-B496-BA27BCB39886}"/>
          </ac:spMkLst>
        </pc:spChg>
        <pc:spChg chg="del">
          <ac:chgData name="shashank_1702@outlook.com" userId="84c778839af716f7" providerId="LiveId" clId="{F633E2BC-D8F4-4F4B-95ED-D11ADD44605D}" dt="2022-04-25T05:25:06.705" v="764" actId="478"/>
          <ac:spMkLst>
            <pc:docMk/>
            <pc:sldMk cId="1417396711" sldId="280"/>
            <ac:spMk id="24" creationId="{568D7422-F48C-4829-8937-7DA701F3303B}"/>
          </ac:spMkLst>
        </pc:spChg>
        <pc:spChg chg="del">
          <ac:chgData name="shashank_1702@outlook.com" userId="84c778839af716f7" providerId="LiveId" clId="{F633E2BC-D8F4-4F4B-95ED-D11ADD44605D}" dt="2022-04-25T05:25:11.365" v="766" actId="478"/>
          <ac:spMkLst>
            <pc:docMk/>
            <pc:sldMk cId="1417396711" sldId="280"/>
            <ac:spMk id="25" creationId="{225FED20-8F0E-4B86-88AD-F902806B2CA0}"/>
          </ac:spMkLst>
        </pc:spChg>
        <pc:spChg chg="del">
          <ac:chgData name="shashank_1702@outlook.com" userId="84c778839af716f7" providerId="LiveId" clId="{F633E2BC-D8F4-4F4B-95ED-D11ADD44605D}" dt="2022-04-25T05:24:30.250" v="753" actId="478"/>
          <ac:spMkLst>
            <pc:docMk/>
            <pc:sldMk cId="1417396711" sldId="280"/>
            <ac:spMk id="26" creationId="{2329531A-E68A-4913-9B66-062FBAC6D24D}"/>
          </ac:spMkLst>
        </pc:spChg>
        <pc:spChg chg="del">
          <ac:chgData name="shashank_1702@outlook.com" userId="84c778839af716f7" providerId="LiveId" clId="{F633E2BC-D8F4-4F4B-95ED-D11ADD44605D}" dt="2022-04-25T05:24:36.555" v="755" actId="478"/>
          <ac:spMkLst>
            <pc:docMk/>
            <pc:sldMk cId="1417396711" sldId="280"/>
            <ac:spMk id="27" creationId="{69ADCED5-CED8-4991-9B1E-DB7381BE7431}"/>
          </ac:spMkLst>
        </pc:spChg>
        <pc:spChg chg="del">
          <ac:chgData name="shashank_1702@outlook.com" userId="84c778839af716f7" providerId="LiveId" clId="{F633E2BC-D8F4-4F4B-95ED-D11ADD44605D}" dt="2022-04-25T05:25:18.905" v="768" actId="478"/>
          <ac:spMkLst>
            <pc:docMk/>
            <pc:sldMk cId="1417396711" sldId="280"/>
            <ac:spMk id="28" creationId="{E8BD1918-91E9-45FF-B758-93DAFA9EAFE9}"/>
          </ac:spMkLst>
        </pc:spChg>
        <pc:spChg chg="del">
          <ac:chgData name="shashank_1702@outlook.com" userId="84c778839af716f7" providerId="LiveId" clId="{F633E2BC-D8F4-4F4B-95ED-D11ADD44605D}" dt="2022-04-25T05:24:44.765" v="758" actId="478"/>
          <ac:spMkLst>
            <pc:docMk/>
            <pc:sldMk cId="1417396711" sldId="280"/>
            <ac:spMk id="29" creationId="{BF7EE2E1-DA9E-4645-BC0D-305C1F12118B}"/>
          </ac:spMkLst>
        </pc:spChg>
        <pc:spChg chg="add del mod">
          <ac:chgData name="shashank_1702@outlook.com" userId="84c778839af716f7" providerId="LiveId" clId="{F633E2BC-D8F4-4F4B-95ED-D11ADD44605D}" dt="2022-04-25T05:25:14.909" v="767" actId="478"/>
          <ac:spMkLst>
            <pc:docMk/>
            <pc:sldMk cId="1417396711" sldId="280"/>
            <ac:spMk id="30" creationId="{D932C41C-BE8E-4BE4-803E-88D72B3B0C08}"/>
          </ac:spMkLst>
        </pc:spChg>
        <pc:spChg chg="del">
          <ac:chgData name="shashank_1702@outlook.com" userId="84c778839af716f7" providerId="LiveId" clId="{F633E2BC-D8F4-4F4B-95ED-D11ADD44605D}" dt="2022-04-25T05:24:12.244" v="749" actId="478"/>
          <ac:spMkLst>
            <pc:docMk/>
            <pc:sldMk cId="1417396711" sldId="280"/>
            <ac:spMk id="31" creationId="{F116CCE2-DE5B-4D04-8780-DE09E03B8A28}"/>
          </ac:spMkLst>
        </pc:spChg>
        <pc:spChg chg="del">
          <ac:chgData name="shashank_1702@outlook.com" userId="84c778839af716f7" providerId="LiveId" clId="{F633E2BC-D8F4-4F4B-95ED-D11ADD44605D}" dt="2022-04-25T05:24:18.942" v="751" actId="478"/>
          <ac:spMkLst>
            <pc:docMk/>
            <pc:sldMk cId="1417396711" sldId="280"/>
            <ac:spMk id="33" creationId="{1930BF4B-0565-4413-BDB0-116E9B84F127}"/>
          </ac:spMkLst>
        </pc:spChg>
        <pc:spChg chg="add del mod">
          <ac:chgData name="shashank_1702@outlook.com" userId="84c778839af716f7" providerId="LiveId" clId="{F633E2BC-D8F4-4F4B-95ED-D11ADD44605D}" dt="2022-04-25T05:25:20.301" v="769" actId="478"/>
          <ac:spMkLst>
            <pc:docMk/>
            <pc:sldMk cId="1417396711" sldId="280"/>
            <ac:spMk id="34" creationId="{1B7F687C-7FC9-452F-940B-27D4DD5A76CE}"/>
          </ac:spMkLst>
        </pc:spChg>
        <pc:spChg chg="del">
          <ac:chgData name="shashank_1702@outlook.com" userId="84c778839af716f7" providerId="LiveId" clId="{F633E2BC-D8F4-4F4B-95ED-D11ADD44605D}" dt="2022-04-25T05:24:15.631" v="750" actId="478"/>
          <ac:spMkLst>
            <pc:docMk/>
            <pc:sldMk cId="1417396711" sldId="280"/>
            <ac:spMk id="35" creationId="{AEC73B38-496F-4951-89EB-38E1A77E186B}"/>
          </ac:spMkLst>
        </pc:spChg>
        <pc:spChg chg="del">
          <ac:chgData name="shashank_1702@outlook.com" userId="84c778839af716f7" providerId="LiveId" clId="{F633E2BC-D8F4-4F4B-95ED-D11ADD44605D}" dt="2022-04-25T05:24:25.899" v="752" actId="478"/>
          <ac:spMkLst>
            <pc:docMk/>
            <pc:sldMk cId="1417396711" sldId="280"/>
            <ac:spMk id="37" creationId="{8658B547-4844-4FC2-9B4E-C8A8DF4D66D8}"/>
          </ac:spMkLst>
        </pc:spChg>
        <pc:spChg chg="add del mod">
          <ac:chgData name="shashank_1702@outlook.com" userId="84c778839af716f7" providerId="LiveId" clId="{F633E2BC-D8F4-4F4B-95ED-D11ADD44605D}" dt="2022-04-25T05:25:26.806" v="771" actId="478"/>
          <ac:spMkLst>
            <pc:docMk/>
            <pc:sldMk cId="1417396711" sldId="280"/>
            <ac:spMk id="38" creationId="{E73FCA24-F08F-4AD0-A1F8-4E13E94A6140}"/>
          </ac:spMkLst>
        </pc:spChg>
        <pc:spChg chg="del">
          <ac:chgData name="shashank_1702@outlook.com" userId="84c778839af716f7" providerId="LiveId" clId="{F633E2BC-D8F4-4F4B-95ED-D11ADD44605D}" dt="2022-04-25T05:24:40.478" v="757" actId="478"/>
          <ac:spMkLst>
            <pc:docMk/>
            <pc:sldMk cId="1417396711" sldId="280"/>
            <ac:spMk id="39" creationId="{B7890BF0-461E-41CE-AFC1-AD52C6B9549E}"/>
          </ac:spMkLst>
        </pc:spChg>
        <pc:spChg chg="del">
          <ac:chgData name="shashank_1702@outlook.com" userId="84c778839af716f7" providerId="LiveId" clId="{F633E2BC-D8F4-4F4B-95ED-D11ADD44605D}" dt="2022-04-25T05:25:30.974" v="772" actId="478"/>
          <ac:spMkLst>
            <pc:docMk/>
            <pc:sldMk cId="1417396711" sldId="280"/>
            <ac:spMk id="42" creationId="{8ADD2DBD-D314-47B1-BD25-DAF6D4437F74}"/>
          </ac:spMkLst>
        </pc:spChg>
        <pc:spChg chg="add mod">
          <ac:chgData name="shashank_1702@outlook.com" userId="84c778839af716f7" providerId="LiveId" clId="{F633E2BC-D8F4-4F4B-95ED-D11ADD44605D}" dt="2022-04-25T05:32:21.126" v="1096" actId="1076"/>
          <ac:spMkLst>
            <pc:docMk/>
            <pc:sldMk cId="1417396711" sldId="280"/>
            <ac:spMk id="51" creationId="{92E96BC6-EE62-42DA-8520-3615FCD3366A}"/>
          </ac:spMkLst>
        </pc:spChg>
        <pc:spChg chg="del">
          <ac:chgData name="shashank_1702@outlook.com" userId="84c778839af716f7" providerId="LiveId" clId="{F633E2BC-D8F4-4F4B-95ED-D11ADD44605D}" dt="2022-04-25T05:24:07.308" v="748" actId="478"/>
          <ac:spMkLst>
            <pc:docMk/>
            <pc:sldMk cId="1417396711" sldId="280"/>
            <ac:spMk id="63" creationId="{9201E1F5-4143-449F-8629-751D360010A3}"/>
          </ac:spMkLst>
        </pc:spChg>
        <pc:picChg chg="add mod modCrop">
          <ac:chgData name="shashank_1702@outlook.com" userId="84c778839af716f7" providerId="LiveId" clId="{F633E2BC-D8F4-4F4B-95ED-D11ADD44605D}" dt="2022-04-25T05:30:01.867" v="940" actId="14100"/>
          <ac:picMkLst>
            <pc:docMk/>
            <pc:sldMk cId="1417396711" sldId="280"/>
            <ac:picMk id="41" creationId="{84FA32AE-70DF-4ABF-98A0-DF750F8444DF}"/>
          </ac:picMkLst>
        </pc:picChg>
        <pc:picChg chg="add mod modCrop">
          <ac:chgData name="shashank_1702@outlook.com" userId="84c778839af716f7" providerId="LiveId" clId="{F633E2BC-D8F4-4F4B-95ED-D11ADD44605D}" dt="2022-04-25T05:29:17.052" v="834" actId="1036"/>
          <ac:picMkLst>
            <pc:docMk/>
            <pc:sldMk cId="1417396711" sldId="280"/>
            <ac:picMk id="44" creationId="{F7E0A380-2F33-4825-BECF-37C6C251267C}"/>
          </ac:picMkLst>
        </pc:picChg>
        <pc:picChg chg="add mod modCrop">
          <ac:chgData name="shashank_1702@outlook.com" userId="84c778839af716f7" providerId="LiveId" clId="{F633E2BC-D8F4-4F4B-95ED-D11ADD44605D}" dt="2022-04-25T05:29:30.549" v="934" actId="1036"/>
          <ac:picMkLst>
            <pc:docMk/>
            <pc:sldMk cId="1417396711" sldId="280"/>
            <ac:picMk id="46" creationId="{C2ECBEE0-C43E-4E94-BECF-92DCB11F829B}"/>
          </ac:picMkLst>
        </pc:picChg>
        <pc:picChg chg="add del mod">
          <ac:chgData name="shashank_1702@outlook.com" userId="84c778839af716f7" providerId="LiveId" clId="{F633E2BC-D8F4-4F4B-95ED-D11ADD44605D}" dt="2022-04-25T05:27:50.422" v="793" actId="478"/>
          <ac:picMkLst>
            <pc:docMk/>
            <pc:sldMk cId="1417396711" sldId="280"/>
            <ac:picMk id="48" creationId="{69504A5F-1DFA-41DD-B8CB-5A308D1B14FA}"/>
          </ac:picMkLst>
        </pc:picChg>
        <pc:picChg chg="add mod modCrop">
          <ac:chgData name="shashank_1702@outlook.com" userId="84c778839af716f7" providerId="LiveId" clId="{F633E2BC-D8F4-4F4B-95ED-D11ADD44605D}" dt="2022-04-25T05:31:02.953" v="951" actId="14100"/>
          <ac:picMkLst>
            <pc:docMk/>
            <pc:sldMk cId="1417396711" sldId="280"/>
            <ac:picMk id="50" creationId="{B7C2043A-24AF-4847-8926-F26B3604662C}"/>
          </ac:picMkLst>
        </pc:picChg>
      </pc:sldChg>
      <pc:sldChg chg="del">
        <pc:chgData name="shashank_1702@outlook.com" userId="84c778839af716f7" providerId="LiveId" clId="{F633E2BC-D8F4-4F4B-95ED-D11ADD44605D}" dt="2022-04-25T05:23:39.664" v="710" actId="47"/>
        <pc:sldMkLst>
          <pc:docMk/>
          <pc:sldMk cId="3477453048" sldId="282"/>
        </pc:sldMkLst>
      </pc:sldChg>
      <pc:sldChg chg="del">
        <pc:chgData name="shashank_1702@outlook.com" userId="84c778839af716f7" providerId="LiveId" clId="{F633E2BC-D8F4-4F4B-95ED-D11ADD44605D}" dt="2022-04-25T05:23:37.025" v="708" actId="47"/>
        <pc:sldMkLst>
          <pc:docMk/>
          <pc:sldMk cId="57897592" sldId="287"/>
        </pc:sldMkLst>
      </pc:sldChg>
      <pc:sldChg chg="del">
        <pc:chgData name="shashank_1702@outlook.com" userId="84c778839af716f7" providerId="LiveId" clId="{F633E2BC-D8F4-4F4B-95ED-D11ADD44605D}" dt="2022-04-25T05:23:40.273" v="711" actId="47"/>
        <pc:sldMkLst>
          <pc:docMk/>
          <pc:sldMk cId="1177824853" sldId="290"/>
        </pc:sldMkLst>
      </pc:sldChg>
      <pc:sldChg chg="addSp delSp modSp mod">
        <pc:chgData name="shashank_1702@outlook.com" userId="84c778839af716f7" providerId="LiveId" clId="{F633E2BC-D8F4-4F4B-95ED-D11ADD44605D}" dt="2022-04-25T05:23:27.678" v="705" actId="20577"/>
        <pc:sldMkLst>
          <pc:docMk/>
          <pc:sldMk cId="1057409390" sldId="293"/>
        </pc:sldMkLst>
        <pc:spChg chg="add del mod">
          <ac:chgData name="shashank_1702@outlook.com" userId="84c778839af716f7" providerId="LiveId" clId="{F633E2BC-D8F4-4F4B-95ED-D11ADD44605D}" dt="2022-04-25T05:13:11.217" v="343" actId="478"/>
          <ac:spMkLst>
            <pc:docMk/>
            <pc:sldMk cId="1057409390" sldId="293"/>
            <ac:spMk id="3" creationId="{11DF280C-CCAB-4F1B-AD35-9F2AC8C96EB3}"/>
          </ac:spMkLst>
        </pc:spChg>
        <pc:spChg chg="del mod">
          <ac:chgData name="shashank_1702@outlook.com" userId="84c778839af716f7" providerId="LiveId" clId="{F633E2BC-D8F4-4F4B-95ED-D11ADD44605D}" dt="2022-04-25T05:13:06.155" v="341" actId="478"/>
          <ac:spMkLst>
            <pc:docMk/>
            <pc:sldMk cId="1057409390" sldId="293"/>
            <ac:spMk id="4" creationId="{FAD2AE59-5630-4D5C-83A9-4CDEF4D7DCFB}"/>
          </ac:spMkLst>
        </pc:spChg>
        <pc:spChg chg="del">
          <ac:chgData name="shashank_1702@outlook.com" userId="84c778839af716f7" providerId="LiveId" clId="{F633E2BC-D8F4-4F4B-95ED-D11ADD44605D}" dt="2022-04-25T05:13:14.864" v="344" actId="478"/>
          <ac:spMkLst>
            <pc:docMk/>
            <pc:sldMk cId="1057409390" sldId="293"/>
            <ac:spMk id="5" creationId="{F8657664-A458-4DDD-ACC2-1D87FCD6FCA9}"/>
          </ac:spMkLst>
        </pc:spChg>
        <pc:spChg chg="del">
          <ac:chgData name="shashank_1702@outlook.com" userId="84c778839af716f7" providerId="LiveId" clId="{F633E2BC-D8F4-4F4B-95ED-D11ADD44605D}" dt="2022-04-25T05:13:09.947" v="342" actId="478"/>
          <ac:spMkLst>
            <pc:docMk/>
            <pc:sldMk cId="1057409390" sldId="293"/>
            <ac:spMk id="6" creationId="{5A6B31B0-7B84-475D-961F-09C0191F91A2}"/>
          </ac:spMkLst>
        </pc:spChg>
        <pc:spChg chg="mod">
          <ac:chgData name="shashank_1702@outlook.com" userId="84c778839af716f7" providerId="LiveId" clId="{F633E2BC-D8F4-4F4B-95ED-D11ADD44605D}" dt="2022-04-25T05:15:52.772" v="393" actId="115"/>
          <ac:spMkLst>
            <pc:docMk/>
            <pc:sldMk cId="1057409390" sldId="293"/>
            <ac:spMk id="7" creationId="{578017FE-712E-4E95-B483-B700F1AA4B2A}"/>
          </ac:spMkLst>
        </pc:spChg>
        <pc:spChg chg="add del mod">
          <ac:chgData name="shashank_1702@outlook.com" userId="84c778839af716f7" providerId="LiveId" clId="{F633E2BC-D8F4-4F4B-95ED-D11ADD44605D}" dt="2022-04-25T05:13:16.183" v="345" actId="478"/>
          <ac:spMkLst>
            <pc:docMk/>
            <pc:sldMk cId="1057409390" sldId="293"/>
            <ac:spMk id="9" creationId="{2B817A22-D0A0-4F3D-B5BD-643E53A89B0F}"/>
          </ac:spMkLst>
        </pc:spChg>
        <pc:spChg chg="del mod">
          <ac:chgData name="shashank_1702@outlook.com" userId="84c778839af716f7" providerId="LiveId" clId="{F633E2BC-D8F4-4F4B-95ED-D11ADD44605D}" dt="2022-04-25T05:13:29.743" v="348" actId="931"/>
          <ac:spMkLst>
            <pc:docMk/>
            <pc:sldMk cId="1057409390" sldId="293"/>
            <ac:spMk id="11" creationId="{D0E0ACA0-9139-4C37-920D-BF3C1FF461C1}"/>
          </ac:spMkLst>
        </pc:spChg>
        <pc:spChg chg="del mod">
          <ac:chgData name="shashank_1702@outlook.com" userId="84c778839af716f7" providerId="LiveId" clId="{F633E2BC-D8F4-4F4B-95ED-D11ADD44605D}" dt="2022-04-25T05:16:40.305" v="404" actId="478"/>
          <ac:spMkLst>
            <pc:docMk/>
            <pc:sldMk cId="1057409390" sldId="293"/>
            <ac:spMk id="12" creationId="{5909F2DC-F097-42AB-88E7-0CA09BD5E2C2}"/>
          </ac:spMkLst>
        </pc:spChg>
        <pc:spChg chg="del">
          <ac:chgData name="shashank_1702@outlook.com" userId="84c778839af716f7" providerId="LiveId" clId="{F633E2BC-D8F4-4F4B-95ED-D11ADD44605D}" dt="2022-04-25T05:16:44.132" v="405" actId="478"/>
          <ac:spMkLst>
            <pc:docMk/>
            <pc:sldMk cId="1057409390" sldId="293"/>
            <ac:spMk id="13" creationId="{F4A37AA9-0BEE-42AC-8CC0-AE5B8663553A}"/>
          </ac:spMkLst>
        </pc:spChg>
        <pc:spChg chg="add mod">
          <ac:chgData name="shashank_1702@outlook.com" userId="84c778839af716f7" providerId="LiveId" clId="{F633E2BC-D8F4-4F4B-95ED-D11ADD44605D}" dt="2022-04-25T05:23:27.678" v="705" actId="20577"/>
          <ac:spMkLst>
            <pc:docMk/>
            <pc:sldMk cId="1057409390" sldId="293"/>
            <ac:spMk id="16" creationId="{6EB842BF-D1F0-40AB-AD36-96845C469D3A}"/>
          </ac:spMkLst>
        </pc:spChg>
        <pc:picChg chg="add mod modCrop">
          <ac:chgData name="shashank_1702@outlook.com" userId="84c778839af716f7" providerId="LiveId" clId="{F633E2BC-D8F4-4F4B-95ED-D11ADD44605D}" dt="2022-04-25T05:17:07.226" v="407" actId="1076"/>
          <ac:picMkLst>
            <pc:docMk/>
            <pc:sldMk cId="1057409390" sldId="293"/>
            <ac:picMk id="15" creationId="{E365F890-12FB-4E62-B56A-5A447998D41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Analysis of GDP (1997-2020)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Autofit/>
          </a:bodyPr>
          <a:lstStyle/>
          <a:p>
            <a:r>
              <a:rPr lang="en-US" sz="1400" dirty="0"/>
              <a:t>Shashank Gubba</a:t>
            </a:r>
          </a:p>
          <a:p>
            <a:r>
              <a:rPr lang="en-US" sz="1400" dirty="0"/>
              <a:t>(SID: 110288232)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Analysis using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Analysis using Power bi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Analysis using tableau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Tools used for data cleaning and modifying. 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Different visualizations of the data using R and its libraries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Data cleaning process and visualization using </a:t>
            </a:r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Different kinds of visualizations using Tableau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878" y="1562502"/>
            <a:ext cx="3139440" cy="1325563"/>
          </a:xfrm>
        </p:spPr>
        <p:txBody>
          <a:bodyPr/>
          <a:lstStyle/>
          <a:p>
            <a:r>
              <a:rPr lang="en-US" u="sng" dirty="0"/>
              <a:t>Data cleaning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87D4B73A-20B0-4B3F-9A7E-BE546102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0" r="278" b="9537"/>
          <a:stretch/>
        </p:blipFill>
        <p:spPr>
          <a:xfrm>
            <a:off x="85102" y="2351315"/>
            <a:ext cx="6440557" cy="27618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58DDB4D-8705-4953-8489-58A8B8D8CDBC}"/>
              </a:ext>
            </a:extLst>
          </p:cNvPr>
          <p:cNvSpPr txBox="1"/>
          <p:nvPr/>
        </p:nvSpPr>
        <p:spPr>
          <a:xfrm>
            <a:off x="6774025" y="3237730"/>
            <a:ext cx="4973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 as been used for the data cleaning initially.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null values and unwanted values have been eliminated.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data cleaning is done manually.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65" y="137983"/>
            <a:ext cx="5111750" cy="1204912"/>
          </a:xfrm>
        </p:spPr>
        <p:txBody>
          <a:bodyPr/>
          <a:lstStyle/>
          <a:p>
            <a:r>
              <a:rPr lang="en-US" dirty="0"/>
              <a:t>Analysis 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650248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Different graphs using R has been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Graphs following a 5-year trend have been made and analysed</a:t>
            </a:r>
          </a:p>
          <a:p>
            <a:endParaRPr lang="en-ZA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8D0447C-6DEB-4251-86B4-1905DD8EB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2895"/>
            <a:ext cx="3890064" cy="28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65FA8CB-ED90-4DE5-802E-76F7210B5C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85086" y="5815154"/>
            <a:ext cx="8339036" cy="36512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All other graphs that are made using R are shown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After observing we can say that there is not much change in the expenditure.</a:t>
            </a:r>
          </a:p>
        </p:txBody>
      </p:sp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FEE322E1-95B7-48F1-9432-7BACDE6B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299" y="449351"/>
            <a:ext cx="3214357" cy="2373679"/>
          </a:xfrm>
          <a:prstGeom prst="rect">
            <a:avLst/>
          </a:prstGeom>
        </p:spPr>
      </p:pic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CD5E6258-BC15-48A1-BEE3-1BA18150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53" y="3235013"/>
            <a:ext cx="3214357" cy="2373679"/>
          </a:xfrm>
          <a:prstGeom prst="rect">
            <a:avLst/>
          </a:prstGeom>
        </p:spPr>
      </p:pic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65CB2781-8272-40B7-A127-94B4BAEF7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752" y="449350"/>
            <a:ext cx="3214357" cy="2373679"/>
          </a:xfrm>
          <a:prstGeom prst="rect">
            <a:avLst/>
          </a:prstGeom>
        </p:spPr>
      </p:pic>
      <p:pic>
        <p:nvPicPr>
          <p:cNvPr id="35" name="Picture 3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E93AE61-50E0-4B07-8E49-A005BBA3C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299" y="3104954"/>
            <a:ext cx="3240163" cy="23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 dirty="0"/>
              <a:t>Analysis using </a:t>
            </a:r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4779" y="4625579"/>
            <a:ext cx="7182439" cy="1467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noProof="1"/>
              <a:t>The above picture shows how data cleaning is done using Power query editor in PowerBI.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noProof="1"/>
              <a:t>Numerous graphs are made using PowerBI for the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noProof="1"/>
              <a:t>In PowerBI, all the visualizations can be seen all together at the dashboard.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DF955A0C-14A1-491C-AE18-23696F309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" t="4184" b="11820"/>
          <a:stretch/>
        </p:blipFill>
        <p:spPr>
          <a:xfrm>
            <a:off x="2596482" y="1060872"/>
            <a:ext cx="6999035" cy="331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44877" y="269138"/>
            <a:ext cx="3943627" cy="365126"/>
          </a:xfrm>
        </p:spPr>
        <p:txBody>
          <a:bodyPr/>
          <a:lstStyle/>
          <a:p>
            <a:pPr algn="ctr"/>
            <a:r>
              <a:rPr lang="en-US" u="sng" dirty="0"/>
              <a:t>POWERBI DASHBOARD</a:t>
            </a:r>
          </a:p>
        </p:txBody>
      </p:sp>
      <p:pic>
        <p:nvPicPr>
          <p:cNvPr id="15" name="Content Placeholder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65F890-12FB-4E62-B56A-5A447998D4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2528" t="17934" r="23576" b="14240"/>
          <a:stretch/>
        </p:blipFill>
        <p:spPr>
          <a:xfrm>
            <a:off x="2708961" y="887399"/>
            <a:ext cx="6487938" cy="3349691"/>
          </a:xfr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842BF-D1F0-40AB-AD36-96845C469D3A}"/>
              </a:ext>
            </a:extLst>
          </p:cNvPr>
          <p:cNvSpPr txBox="1"/>
          <p:nvPr/>
        </p:nvSpPr>
        <p:spPr>
          <a:xfrm>
            <a:off x="942392" y="4599992"/>
            <a:ext cx="1002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visualizations give information about expenditure in different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Pie chart gives information about expenditure of all industries in 2009, 2010 and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gives info of expenditure in 2010.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Donut chart gives info about expenditure in 2011.</a:t>
            </a:r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Analysis using tableau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41" name="Picture 40" descr="A screenshot of a computer&#10;&#10;Description automatically generated">
            <a:extLst>
              <a:ext uri="{FF2B5EF4-FFF2-40B4-BE49-F238E27FC236}">
                <a16:creationId xmlns:a16="http://schemas.microsoft.com/office/drawing/2014/main" id="{84FA32AE-70DF-4ABF-98A0-DF750F844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03" t="22261" r="10611" b="11870"/>
          <a:stretch/>
        </p:blipFill>
        <p:spPr>
          <a:xfrm>
            <a:off x="2279182" y="3801574"/>
            <a:ext cx="3785253" cy="2191872"/>
          </a:xfrm>
          <a:prstGeom prst="rect">
            <a:avLst/>
          </a:prstGeom>
        </p:spPr>
      </p:pic>
      <p:pic>
        <p:nvPicPr>
          <p:cNvPr id="44" name="Picture 43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F7E0A380-2F33-4825-BECF-37C6C25126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34" t="16333" r="10625" b="12763"/>
          <a:stretch/>
        </p:blipFill>
        <p:spPr>
          <a:xfrm>
            <a:off x="2279182" y="1402592"/>
            <a:ext cx="3785253" cy="2324680"/>
          </a:xfrm>
          <a:prstGeom prst="rect">
            <a:avLst/>
          </a:prstGeom>
        </p:spPr>
      </p:pic>
      <p:pic>
        <p:nvPicPr>
          <p:cNvPr id="46" name="Picture 45" descr="Chart, bubble chart&#10;&#10;Description automatically generated">
            <a:extLst>
              <a:ext uri="{FF2B5EF4-FFF2-40B4-BE49-F238E27FC236}">
                <a16:creationId xmlns:a16="http://schemas.microsoft.com/office/drawing/2014/main" id="{C2ECBEE0-C43E-4E94-BECF-92DCB11F8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34" t="16826" r="10913" b="11975"/>
          <a:stretch/>
        </p:blipFill>
        <p:spPr>
          <a:xfrm>
            <a:off x="6137359" y="1454334"/>
            <a:ext cx="3709852" cy="2273447"/>
          </a:xfrm>
          <a:prstGeom prst="rect">
            <a:avLst/>
          </a:prstGeom>
        </p:spPr>
      </p:pic>
      <p:pic>
        <p:nvPicPr>
          <p:cNvPr id="50" name="Picture 49" descr="Chart, treemap chart&#10;&#10;Description automatically generated">
            <a:extLst>
              <a:ext uri="{FF2B5EF4-FFF2-40B4-BE49-F238E27FC236}">
                <a16:creationId xmlns:a16="http://schemas.microsoft.com/office/drawing/2014/main" id="{B7C2043A-24AF-4847-8926-F26B360466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43" t="22476" r="15388" b="12606"/>
          <a:stretch/>
        </p:blipFill>
        <p:spPr>
          <a:xfrm>
            <a:off x="6137360" y="3801575"/>
            <a:ext cx="3877497" cy="219187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2E96BC6-EE62-42DA-8520-3615FCD3366A}"/>
              </a:ext>
            </a:extLst>
          </p:cNvPr>
          <p:cNvSpPr txBox="1"/>
          <p:nvPr/>
        </p:nvSpPr>
        <p:spPr>
          <a:xfrm>
            <a:off x="1881051" y="6081096"/>
            <a:ext cx="1031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graphs made using Tableau have been shown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visualization gives information about different parameters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11" descr="Graphical user interface, chart, bubble chart&#10;&#10;Description automatically generated">
            <a:extLst>
              <a:ext uri="{FF2B5EF4-FFF2-40B4-BE49-F238E27FC236}">
                <a16:creationId xmlns:a16="http://schemas.microsoft.com/office/drawing/2014/main" id="{231DD9F9-74A7-4691-952F-FD69EB4A9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3" t="9777" r="33643" b="15557"/>
          <a:stretch/>
        </p:blipFill>
        <p:spPr>
          <a:xfrm>
            <a:off x="3385455" y="940526"/>
            <a:ext cx="5225145" cy="42029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81E63E-91D6-4290-9B78-9861E837E91A}"/>
              </a:ext>
            </a:extLst>
          </p:cNvPr>
          <p:cNvSpPr txBox="1"/>
          <p:nvPr/>
        </p:nvSpPr>
        <p:spPr>
          <a:xfrm>
            <a:off x="1741721" y="5242560"/>
            <a:ext cx="84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dashboard in Tableau that consists of all the graphs made using the tool.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230e9df3-be65-4c73-a93b-d1236ebd677e"/>
    <ds:schemaRef ds:uri="http://www.w3.org/XML/1998/namespace"/>
    <ds:schemaRef ds:uri="http://schemas.microsoft.com/office/infopath/2007/PartnerControls"/>
    <ds:schemaRef ds:uri="71af3243-3dd4-4a8d-8c0d-dd76da1f02a5"/>
    <ds:schemaRef ds:uri="16c05727-aa75-4e4a-9b5f-8a80a1165891"/>
    <ds:schemaRef ds:uri="http://schemas.microsoft.com/sharepoint/v3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79</TotalTime>
  <Words>276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Analysis of GDP (1997-2020)</vt:lpstr>
      <vt:lpstr>PowerPoint Presentation</vt:lpstr>
      <vt:lpstr>Data cleaning</vt:lpstr>
      <vt:lpstr>Analysis using r</vt:lpstr>
      <vt:lpstr>PowerPoint Presentation</vt:lpstr>
      <vt:lpstr>Analysis using powerbi</vt:lpstr>
      <vt:lpstr>PowerPoint Presentation</vt:lpstr>
      <vt:lpstr>Analysis using tableau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GDP (1997-2020)</dc:title>
  <dc:creator>shashank_1702@outlook.com</dc:creator>
  <cp:lastModifiedBy>shashank_1702@outlook.com</cp:lastModifiedBy>
  <cp:revision>1</cp:revision>
  <dcterms:created xsi:type="dcterms:W3CDTF">2022-04-25T04:16:55Z</dcterms:created>
  <dcterms:modified xsi:type="dcterms:W3CDTF">2022-04-25T05:36:51Z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