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8274FF-6B45-40EA-96E9-B86A84DE4012}" v="33" dt="2021-12-13T23:05:56.0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888" y="5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shank_1702@outlook.com" userId="84c778839af716f7" providerId="LiveId" clId="{648274FF-6B45-40EA-96E9-B86A84DE4012}"/>
    <pc:docChg chg="undo custSel addSld delSld modSld sldOrd">
      <pc:chgData name="shashank_1702@outlook.com" userId="84c778839af716f7" providerId="LiveId" clId="{648274FF-6B45-40EA-96E9-B86A84DE4012}" dt="2021-12-13T23:11:32.336" v="3415" actId="20577"/>
      <pc:docMkLst>
        <pc:docMk/>
      </pc:docMkLst>
      <pc:sldChg chg="addSp delSp modSp mod delAnim">
        <pc:chgData name="shashank_1702@outlook.com" userId="84c778839af716f7" providerId="LiveId" clId="{648274FF-6B45-40EA-96E9-B86A84DE4012}" dt="2021-12-13T23:06:16.945" v="3257" actId="21"/>
        <pc:sldMkLst>
          <pc:docMk/>
          <pc:sldMk cId="2441365734" sldId="256"/>
        </pc:sldMkLst>
        <pc:picChg chg="add del mod">
          <ac:chgData name="shashank_1702@outlook.com" userId="84c778839af716f7" providerId="LiveId" clId="{648274FF-6B45-40EA-96E9-B86A84DE4012}" dt="2021-12-13T23:06:16.945" v="3257" actId="21"/>
          <ac:picMkLst>
            <pc:docMk/>
            <pc:sldMk cId="2441365734" sldId="256"/>
            <ac:picMk id="5" creationId="{C446F0E7-FFE5-436B-8B15-62A6B5487E79}"/>
          </ac:picMkLst>
        </pc:picChg>
      </pc:sldChg>
      <pc:sldChg chg="addSp modSp del mod modAnim">
        <pc:chgData name="shashank_1702@outlook.com" userId="84c778839af716f7" providerId="LiveId" clId="{648274FF-6B45-40EA-96E9-B86A84DE4012}" dt="2021-12-13T23:06:36.695" v="3258" actId="47"/>
        <pc:sldMkLst>
          <pc:docMk/>
          <pc:sldMk cId="3636921418" sldId="257"/>
        </pc:sldMkLst>
        <pc:spChg chg="mod">
          <ac:chgData name="shashank_1702@outlook.com" userId="84c778839af716f7" providerId="LiveId" clId="{648274FF-6B45-40EA-96E9-B86A84DE4012}" dt="2021-12-13T19:35:47.787" v="1113" actId="20577"/>
          <ac:spMkLst>
            <pc:docMk/>
            <pc:sldMk cId="3636921418" sldId="257"/>
            <ac:spMk id="3" creationId="{D3DC67C8-FE67-4BE3-B4F3-D40C350E66D6}"/>
          </ac:spMkLst>
        </pc:spChg>
        <pc:picChg chg="add mod">
          <ac:chgData name="shashank_1702@outlook.com" userId="84c778839af716f7" providerId="LiveId" clId="{648274FF-6B45-40EA-96E9-B86A84DE4012}" dt="2021-12-13T22:59:14.555" v="3255"/>
          <ac:picMkLst>
            <pc:docMk/>
            <pc:sldMk cId="3636921418" sldId="257"/>
            <ac:picMk id="4" creationId="{32223726-8009-433F-83E5-8BF57453C929}"/>
          </ac:picMkLst>
        </pc:picChg>
        <pc:picChg chg="add mod">
          <ac:chgData name="shashank_1702@outlook.com" userId="84c778839af716f7" providerId="LiveId" clId="{648274FF-6B45-40EA-96E9-B86A84DE4012}" dt="2021-12-13T23:05:38.002" v="3256"/>
          <ac:picMkLst>
            <pc:docMk/>
            <pc:sldMk cId="3636921418" sldId="257"/>
            <ac:picMk id="5" creationId="{F801B7B9-E282-4AA4-AA67-CFD437788B7D}"/>
          </ac:picMkLst>
        </pc:picChg>
      </pc:sldChg>
      <pc:sldChg chg="addSp delSp modSp new add del mod delAnim">
        <pc:chgData name="shashank_1702@outlook.com" userId="84c778839af716f7" providerId="LiveId" clId="{648274FF-6B45-40EA-96E9-B86A84DE4012}" dt="2021-12-13T23:06:41.054" v="3259" actId="478"/>
        <pc:sldMkLst>
          <pc:docMk/>
          <pc:sldMk cId="2395790731" sldId="258"/>
        </pc:sldMkLst>
        <pc:spChg chg="mod">
          <ac:chgData name="shashank_1702@outlook.com" userId="84c778839af716f7" providerId="LiveId" clId="{648274FF-6B45-40EA-96E9-B86A84DE4012}" dt="2021-12-13T19:13:18.047" v="758" actId="313"/>
          <ac:spMkLst>
            <pc:docMk/>
            <pc:sldMk cId="2395790731" sldId="258"/>
            <ac:spMk id="2" creationId="{25484AA1-E458-43FB-9D3D-95966C1ACF60}"/>
          </ac:spMkLst>
        </pc:spChg>
        <pc:spChg chg="mod">
          <ac:chgData name="shashank_1702@outlook.com" userId="84c778839af716f7" providerId="LiveId" clId="{648274FF-6B45-40EA-96E9-B86A84DE4012}" dt="2021-12-13T18:59:37.090" v="715" actId="20577"/>
          <ac:spMkLst>
            <pc:docMk/>
            <pc:sldMk cId="2395790731" sldId="258"/>
            <ac:spMk id="3" creationId="{242346FB-863C-4E65-877B-23F98269CC2F}"/>
          </ac:spMkLst>
        </pc:spChg>
        <pc:picChg chg="add del mod">
          <ac:chgData name="shashank_1702@outlook.com" userId="84c778839af716f7" providerId="LiveId" clId="{648274FF-6B45-40EA-96E9-B86A84DE4012}" dt="2021-12-13T23:06:41.054" v="3259" actId="478"/>
          <ac:picMkLst>
            <pc:docMk/>
            <pc:sldMk cId="2395790731" sldId="258"/>
            <ac:picMk id="4" creationId="{37AAC093-BB10-4988-9A41-B5972C8E451C}"/>
          </ac:picMkLst>
        </pc:picChg>
      </pc:sldChg>
      <pc:sldChg chg="addSp delSp modSp new mod delAnim">
        <pc:chgData name="shashank_1702@outlook.com" userId="84c778839af716f7" providerId="LiveId" clId="{648274FF-6B45-40EA-96E9-B86A84DE4012}" dt="2021-12-13T23:06:45.047" v="3260" actId="478"/>
        <pc:sldMkLst>
          <pc:docMk/>
          <pc:sldMk cId="1760187030" sldId="259"/>
        </pc:sldMkLst>
        <pc:spChg chg="mod">
          <ac:chgData name="shashank_1702@outlook.com" userId="84c778839af716f7" providerId="LiveId" clId="{648274FF-6B45-40EA-96E9-B86A84DE4012}" dt="2021-12-13T19:00:19.197" v="744" actId="20577"/>
          <ac:spMkLst>
            <pc:docMk/>
            <pc:sldMk cId="1760187030" sldId="259"/>
            <ac:spMk id="2" creationId="{BB62EFE9-5C69-432B-94F5-CA50A6CCA236}"/>
          </ac:spMkLst>
        </pc:spChg>
        <pc:spChg chg="mod">
          <ac:chgData name="shashank_1702@outlook.com" userId="84c778839af716f7" providerId="LiveId" clId="{648274FF-6B45-40EA-96E9-B86A84DE4012}" dt="2021-12-13T19:09:30.648" v="757" actId="27107"/>
          <ac:spMkLst>
            <pc:docMk/>
            <pc:sldMk cId="1760187030" sldId="259"/>
            <ac:spMk id="3" creationId="{377359FC-E7FC-4A3D-A87E-797789C602C2}"/>
          </ac:spMkLst>
        </pc:spChg>
        <pc:picChg chg="add del mod">
          <ac:chgData name="shashank_1702@outlook.com" userId="84c778839af716f7" providerId="LiveId" clId="{648274FF-6B45-40EA-96E9-B86A84DE4012}" dt="2021-12-13T23:06:45.047" v="3260" actId="478"/>
          <ac:picMkLst>
            <pc:docMk/>
            <pc:sldMk cId="1760187030" sldId="259"/>
            <ac:picMk id="4" creationId="{0DE10DE5-E900-4356-92CA-3C3483CDD9FB}"/>
          </ac:picMkLst>
        </pc:picChg>
      </pc:sldChg>
      <pc:sldChg chg="addSp delSp modSp new mod delAnim">
        <pc:chgData name="shashank_1702@outlook.com" userId="84c778839af716f7" providerId="LiveId" clId="{648274FF-6B45-40EA-96E9-B86A84DE4012}" dt="2021-12-13T23:06:50.863" v="3261" actId="478"/>
        <pc:sldMkLst>
          <pc:docMk/>
          <pc:sldMk cId="1225366373" sldId="260"/>
        </pc:sldMkLst>
        <pc:spChg chg="mod">
          <ac:chgData name="shashank_1702@outlook.com" userId="84c778839af716f7" providerId="LiveId" clId="{648274FF-6B45-40EA-96E9-B86A84DE4012}" dt="2021-12-13T19:13:51.713" v="779" actId="20577"/>
          <ac:spMkLst>
            <pc:docMk/>
            <pc:sldMk cId="1225366373" sldId="260"/>
            <ac:spMk id="2" creationId="{452338EC-E641-4D12-A993-F338CAA8AEB9}"/>
          </ac:spMkLst>
        </pc:spChg>
        <pc:spChg chg="mod">
          <ac:chgData name="shashank_1702@outlook.com" userId="84c778839af716f7" providerId="LiveId" clId="{648274FF-6B45-40EA-96E9-B86A84DE4012}" dt="2021-12-13T19:15:02.017" v="798" actId="313"/>
          <ac:spMkLst>
            <pc:docMk/>
            <pc:sldMk cId="1225366373" sldId="260"/>
            <ac:spMk id="3" creationId="{AB5D6BD9-057F-4B24-BCE0-8586B81396C1}"/>
          </ac:spMkLst>
        </pc:spChg>
        <pc:picChg chg="add del mod">
          <ac:chgData name="shashank_1702@outlook.com" userId="84c778839af716f7" providerId="LiveId" clId="{648274FF-6B45-40EA-96E9-B86A84DE4012}" dt="2021-12-13T23:06:50.863" v="3261" actId="478"/>
          <ac:picMkLst>
            <pc:docMk/>
            <pc:sldMk cId="1225366373" sldId="260"/>
            <ac:picMk id="4" creationId="{FD121342-7532-48C3-BE7D-14D4823BD16C}"/>
          </ac:picMkLst>
        </pc:picChg>
      </pc:sldChg>
      <pc:sldChg chg="addSp delSp modSp new mod delAnim">
        <pc:chgData name="shashank_1702@outlook.com" userId="84c778839af716f7" providerId="LiveId" clId="{648274FF-6B45-40EA-96E9-B86A84DE4012}" dt="2021-12-13T23:06:57.301" v="3262" actId="478"/>
        <pc:sldMkLst>
          <pc:docMk/>
          <pc:sldMk cId="84580338" sldId="261"/>
        </pc:sldMkLst>
        <pc:spChg chg="mod">
          <ac:chgData name="shashank_1702@outlook.com" userId="84c778839af716f7" providerId="LiveId" clId="{648274FF-6B45-40EA-96E9-B86A84DE4012}" dt="2021-12-13T19:35:58.760" v="1135" actId="20577"/>
          <ac:spMkLst>
            <pc:docMk/>
            <pc:sldMk cId="84580338" sldId="261"/>
            <ac:spMk id="2" creationId="{3319AC28-E76A-4C8F-A11A-73915F7900A8}"/>
          </ac:spMkLst>
        </pc:spChg>
        <pc:spChg chg="del">
          <ac:chgData name="shashank_1702@outlook.com" userId="84c778839af716f7" providerId="LiveId" clId="{648274FF-6B45-40EA-96E9-B86A84DE4012}" dt="2021-12-13T19:30:46.222" v="842" actId="3680"/>
          <ac:spMkLst>
            <pc:docMk/>
            <pc:sldMk cId="84580338" sldId="261"/>
            <ac:spMk id="3" creationId="{281A62FE-BC1C-40B1-B38B-C5571C06FF82}"/>
          </ac:spMkLst>
        </pc:spChg>
        <pc:graphicFrameChg chg="add mod ord modGraphic">
          <ac:chgData name="shashank_1702@outlook.com" userId="84c778839af716f7" providerId="LiveId" clId="{648274FF-6B45-40EA-96E9-B86A84DE4012}" dt="2021-12-13T19:33:46.369" v="1060" actId="20577"/>
          <ac:graphicFrameMkLst>
            <pc:docMk/>
            <pc:sldMk cId="84580338" sldId="261"/>
            <ac:graphicFrameMk id="4" creationId="{165ADFFA-C94B-4A62-B38F-D419146988D2}"/>
          </ac:graphicFrameMkLst>
        </pc:graphicFrameChg>
        <pc:picChg chg="add del mod">
          <ac:chgData name="shashank_1702@outlook.com" userId="84c778839af716f7" providerId="LiveId" clId="{648274FF-6B45-40EA-96E9-B86A84DE4012}" dt="2021-12-13T23:06:57.301" v="3262" actId="478"/>
          <ac:picMkLst>
            <pc:docMk/>
            <pc:sldMk cId="84580338" sldId="261"/>
            <ac:picMk id="5" creationId="{AF3DF9F8-AD65-4537-8729-429DB7D518C5}"/>
          </ac:picMkLst>
        </pc:picChg>
      </pc:sldChg>
      <pc:sldChg chg="addSp delSp modSp new mod ord delAnim">
        <pc:chgData name="shashank_1702@outlook.com" userId="84c778839af716f7" providerId="LiveId" clId="{648274FF-6B45-40EA-96E9-B86A84DE4012}" dt="2021-12-13T23:07:16.191" v="3263" actId="478"/>
        <pc:sldMkLst>
          <pc:docMk/>
          <pc:sldMk cId="1884351711" sldId="262"/>
        </pc:sldMkLst>
        <pc:spChg chg="mod">
          <ac:chgData name="shashank_1702@outlook.com" userId="84c778839af716f7" providerId="LiveId" clId="{648274FF-6B45-40EA-96E9-B86A84DE4012}" dt="2021-12-13T19:40:50.244" v="1167" actId="20577"/>
          <ac:spMkLst>
            <pc:docMk/>
            <pc:sldMk cId="1884351711" sldId="262"/>
            <ac:spMk id="2" creationId="{5A98FEBB-E9B3-4C0C-8944-8BBD148811DD}"/>
          </ac:spMkLst>
        </pc:spChg>
        <pc:spChg chg="mod">
          <ac:chgData name="shashank_1702@outlook.com" userId="84c778839af716f7" providerId="LiveId" clId="{648274FF-6B45-40EA-96E9-B86A84DE4012}" dt="2021-12-13T20:25:15.176" v="1746" actId="33524"/>
          <ac:spMkLst>
            <pc:docMk/>
            <pc:sldMk cId="1884351711" sldId="262"/>
            <ac:spMk id="3" creationId="{B5693062-3D45-4150-9021-8A1D74A9E6B9}"/>
          </ac:spMkLst>
        </pc:spChg>
        <pc:picChg chg="add del mod">
          <ac:chgData name="shashank_1702@outlook.com" userId="84c778839af716f7" providerId="LiveId" clId="{648274FF-6B45-40EA-96E9-B86A84DE4012}" dt="2021-12-13T23:07:16.191" v="3263" actId="478"/>
          <ac:picMkLst>
            <pc:docMk/>
            <pc:sldMk cId="1884351711" sldId="262"/>
            <ac:picMk id="4" creationId="{2FC27052-F49F-43CB-923D-751B73F90127}"/>
          </ac:picMkLst>
        </pc:picChg>
      </pc:sldChg>
      <pc:sldChg chg="addSp delSp modSp new mod delAnim">
        <pc:chgData name="shashank_1702@outlook.com" userId="84c778839af716f7" providerId="LiveId" clId="{648274FF-6B45-40EA-96E9-B86A84DE4012}" dt="2021-12-13T23:07:20.410" v="3264" actId="478"/>
        <pc:sldMkLst>
          <pc:docMk/>
          <pc:sldMk cId="1991693977" sldId="263"/>
        </pc:sldMkLst>
        <pc:spChg chg="mod">
          <ac:chgData name="shashank_1702@outlook.com" userId="84c778839af716f7" providerId="LiveId" clId="{648274FF-6B45-40EA-96E9-B86A84DE4012}" dt="2021-12-13T20:25:56.232" v="1774" actId="20577"/>
          <ac:spMkLst>
            <pc:docMk/>
            <pc:sldMk cId="1991693977" sldId="263"/>
            <ac:spMk id="2" creationId="{FC02290D-9F24-4DFC-8910-2E7BDC450BF8}"/>
          </ac:spMkLst>
        </pc:spChg>
        <pc:spChg chg="del">
          <ac:chgData name="shashank_1702@outlook.com" userId="84c778839af716f7" providerId="LiveId" clId="{648274FF-6B45-40EA-96E9-B86A84DE4012}" dt="2021-12-13T20:26:21.143" v="1775" actId="22"/>
          <ac:spMkLst>
            <pc:docMk/>
            <pc:sldMk cId="1991693977" sldId="263"/>
            <ac:spMk id="3" creationId="{FE903B9A-5821-4A3C-BDB2-F480F634F9E9}"/>
          </ac:spMkLst>
        </pc:spChg>
        <pc:spChg chg="add del mod">
          <ac:chgData name="shashank_1702@outlook.com" userId="84c778839af716f7" providerId="LiveId" clId="{648274FF-6B45-40EA-96E9-B86A84DE4012}" dt="2021-12-13T20:49:22.885" v="2015" actId="21"/>
          <ac:spMkLst>
            <pc:docMk/>
            <pc:sldMk cId="1991693977" sldId="263"/>
            <ac:spMk id="6" creationId="{DFF7950B-2522-41AF-88E3-048F381C199E}"/>
          </ac:spMkLst>
        </pc:spChg>
        <pc:picChg chg="add mod ord">
          <ac:chgData name="shashank_1702@outlook.com" userId="84c778839af716f7" providerId="LiveId" clId="{648274FF-6B45-40EA-96E9-B86A84DE4012}" dt="2021-12-13T20:29:47.055" v="1777" actId="1076"/>
          <ac:picMkLst>
            <pc:docMk/>
            <pc:sldMk cId="1991693977" sldId="263"/>
            <ac:picMk id="5" creationId="{C475183D-DC2A-4803-9F64-37EDD5531077}"/>
          </ac:picMkLst>
        </pc:picChg>
        <pc:picChg chg="add del mod">
          <ac:chgData name="shashank_1702@outlook.com" userId="84c778839af716f7" providerId="LiveId" clId="{648274FF-6B45-40EA-96E9-B86A84DE4012}" dt="2021-12-13T23:07:20.410" v="3264" actId="478"/>
          <ac:picMkLst>
            <pc:docMk/>
            <pc:sldMk cId="1991693977" sldId="263"/>
            <ac:picMk id="7" creationId="{5F0DC69F-7DC0-4CD8-A7BE-9C1F4E3E246F}"/>
          </ac:picMkLst>
        </pc:picChg>
      </pc:sldChg>
      <pc:sldChg chg="addSp delSp modSp new mod delAnim">
        <pc:chgData name="shashank_1702@outlook.com" userId="84c778839af716f7" providerId="LiveId" clId="{648274FF-6B45-40EA-96E9-B86A84DE4012}" dt="2021-12-13T23:07:25.852" v="3265" actId="478"/>
        <pc:sldMkLst>
          <pc:docMk/>
          <pc:sldMk cId="3933463842" sldId="264"/>
        </pc:sldMkLst>
        <pc:spChg chg="mod">
          <ac:chgData name="shashank_1702@outlook.com" userId="84c778839af716f7" providerId="LiveId" clId="{648274FF-6B45-40EA-96E9-B86A84DE4012}" dt="2021-12-13T20:49:59.795" v="2031" actId="20577"/>
          <ac:spMkLst>
            <pc:docMk/>
            <pc:sldMk cId="3933463842" sldId="264"/>
            <ac:spMk id="2" creationId="{CCC23E28-0CE2-48F4-B54A-B892244ADF02}"/>
          </ac:spMkLst>
        </pc:spChg>
        <pc:spChg chg="mod">
          <ac:chgData name="shashank_1702@outlook.com" userId="84c778839af716f7" providerId="LiveId" clId="{648274FF-6B45-40EA-96E9-B86A84DE4012}" dt="2021-12-13T20:55:19.754" v="2282" actId="1076"/>
          <ac:spMkLst>
            <pc:docMk/>
            <pc:sldMk cId="3933463842" sldId="264"/>
            <ac:spMk id="3" creationId="{000CE654-E61A-42ED-A028-872396CB4033}"/>
          </ac:spMkLst>
        </pc:spChg>
        <pc:spChg chg="add del mod">
          <ac:chgData name="shashank_1702@outlook.com" userId="84c778839af716f7" providerId="LiveId" clId="{648274FF-6B45-40EA-96E9-B86A84DE4012}" dt="2021-12-13T20:53:18.164" v="2141"/>
          <ac:spMkLst>
            <pc:docMk/>
            <pc:sldMk cId="3933463842" sldId="264"/>
            <ac:spMk id="4" creationId="{7AFF157D-889F-41FD-A0A0-6DB9F4BEDF76}"/>
          </ac:spMkLst>
        </pc:spChg>
        <pc:spChg chg="add del mod">
          <ac:chgData name="shashank_1702@outlook.com" userId="84c778839af716f7" providerId="LiveId" clId="{648274FF-6B45-40EA-96E9-B86A84DE4012}" dt="2021-12-13T20:53:28.534" v="2144" actId="478"/>
          <ac:spMkLst>
            <pc:docMk/>
            <pc:sldMk cId="3933463842" sldId="264"/>
            <ac:spMk id="5" creationId="{9DEF1C20-B1A1-43C9-818E-C929EF3F193D}"/>
          </ac:spMkLst>
        </pc:spChg>
        <pc:picChg chg="add del mod">
          <ac:chgData name="shashank_1702@outlook.com" userId="84c778839af716f7" providerId="LiveId" clId="{648274FF-6B45-40EA-96E9-B86A84DE4012}" dt="2021-12-13T23:07:25.852" v="3265" actId="478"/>
          <ac:picMkLst>
            <pc:docMk/>
            <pc:sldMk cId="3933463842" sldId="264"/>
            <ac:picMk id="6" creationId="{14409376-8D17-42EB-8950-3CF872713637}"/>
          </ac:picMkLst>
        </pc:picChg>
      </pc:sldChg>
      <pc:sldChg chg="addSp delSp modSp new mod delAnim">
        <pc:chgData name="shashank_1702@outlook.com" userId="84c778839af716f7" providerId="LiveId" clId="{648274FF-6B45-40EA-96E9-B86A84DE4012}" dt="2021-12-13T23:07:30.188" v="3266" actId="478"/>
        <pc:sldMkLst>
          <pc:docMk/>
          <pc:sldMk cId="1590272425" sldId="265"/>
        </pc:sldMkLst>
        <pc:spChg chg="mod">
          <ac:chgData name="shashank_1702@outlook.com" userId="84c778839af716f7" providerId="LiveId" clId="{648274FF-6B45-40EA-96E9-B86A84DE4012}" dt="2021-12-13T20:55:53.309" v="2317" actId="20577"/>
          <ac:spMkLst>
            <pc:docMk/>
            <pc:sldMk cId="1590272425" sldId="265"/>
            <ac:spMk id="2" creationId="{4FC8D00B-0052-415B-8960-D462FAECAE1D}"/>
          </ac:spMkLst>
        </pc:spChg>
        <pc:spChg chg="mod">
          <ac:chgData name="shashank_1702@outlook.com" userId="84c778839af716f7" providerId="LiveId" clId="{648274FF-6B45-40EA-96E9-B86A84DE4012}" dt="2021-12-13T21:11:48.183" v="2651" actId="20577"/>
          <ac:spMkLst>
            <pc:docMk/>
            <pc:sldMk cId="1590272425" sldId="265"/>
            <ac:spMk id="3" creationId="{8E703BB5-3608-413D-9514-B0878018BBCE}"/>
          </ac:spMkLst>
        </pc:spChg>
        <pc:picChg chg="add del mod">
          <ac:chgData name="shashank_1702@outlook.com" userId="84c778839af716f7" providerId="LiveId" clId="{648274FF-6B45-40EA-96E9-B86A84DE4012}" dt="2021-12-13T23:07:30.188" v="3266" actId="478"/>
          <ac:picMkLst>
            <pc:docMk/>
            <pc:sldMk cId="1590272425" sldId="265"/>
            <ac:picMk id="4" creationId="{063032F3-ADC6-4DB4-BA38-9154C2235F69}"/>
          </ac:picMkLst>
        </pc:picChg>
      </pc:sldChg>
      <pc:sldChg chg="addSp delSp modSp new mod delAnim">
        <pc:chgData name="shashank_1702@outlook.com" userId="84c778839af716f7" providerId="LiveId" clId="{648274FF-6B45-40EA-96E9-B86A84DE4012}" dt="2021-12-13T23:07:35.682" v="3268" actId="478"/>
        <pc:sldMkLst>
          <pc:docMk/>
          <pc:sldMk cId="321664048" sldId="266"/>
        </pc:sldMkLst>
        <pc:spChg chg="mod">
          <ac:chgData name="shashank_1702@outlook.com" userId="84c778839af716f7" providerId="LiveId" clId="{648274FF-6B45-40EA-96E9-B86A84DE4012}" dt="2021-12-13T21:12:27.637" v="2670" actId="20577"/>
          <ac:spMkLst>
            <pc:docMk/>
            <pc:sldMk cId="321664048" sldId="266"/>
            <ac:spMk id="2" creationId="{609C9951-859B-4B52-99AA-F21216249456}"/>
          </ac:spMkLst>
        </pc:spChg>
        <pc:spChg chg="del">
          <ac:chgData name="shashank_1702@outlook.com" userId="84c778839af716f7" providerId="LiveId" clId="{648274FF-6B45-40EA-96E9-B86A84DE4012}" dt="2021-12-13T21:22:23.757" v="2671" actId="931"/>
          <ac:spMkLst>
            <pc:docMk/>
            <pc:sldMk cId="321664048" sldId="266"/>
            <ac:spMk id="3" creationId="{C61EE67C-73B2-464E-AFE8-10FB8216D857}"/>
          </ac:spMkLst>
        </pc:spChg>
        <pc:spChg chg="add del mod">
          <ac:chgData name="shashank_1702@outlook.com" userId="84c778839af716f7" providerId="LiveId" clId="{648274FF-6B45-40EA-96E9-B86A84DE4012}" dt="2021-12-13T21:26:21.998" v="2684" actId="931"/>
          <ac:spMkLst>
            <pc:docMk/>
            <pc:sldMk cId="321664048" sldId="266"/>
            <ac:spMk id="7" creationId="{A01F4247-342C-4E58-B411-B677B38F1164}"/>
          </ac:spMkLst>
        </pc:spChg>
        <pc:spChg chg="add mod">
          <ac:chgData name="shashank_1702@outlook.com" userId="84c778839af716f7" providerId="LiveId" clId="{648274FF-6B45-40EA-96E9-B86A84DE4012}" dt="2021-12-13T21:28:57.963" v="2791" actId="20577"/>
          <ac:spMkLst>
            <pc:docMk/>
            <pc:sldMk cId="321664048" sldId="266"/>
            <ac:spMk id="10" creationId="{BF374A31-3F36-40C7-A3F3-A93AB1A85248}"/>
          </ac:spMkLst>
        </pc:spChg>
        <pc:picChg chg="add del mod modCrop">
          <ac:chgData name="shashank_1702@outlook.com" userId="84c778839af716f7" providerId="LiveId" clId="{648274FF-6B45-40EA-96E9-B86A84DE4012}" dt="2021-12-13T21:24:55.517" v="2683" actId="478"/>
          <ac:picMkLst>
            <pc:docMk/>
            <pc:sldMk cId="321664048" sldId="266"/>
            <ac:picMk id="5" creationId="{DA8F62FF-0D25-4B8D-A86A-653810558B5A}"/>
          </ac:picMkLst>
        </pc:picChg>
        <pc:picChg chg="add mod modCrop">
          <ac:chgData name="shashank_1702@outlook.com" userId="84c778839af716f7" providerId="LiveId" clId="{648274FF-6B45-40EA-96E9-B86A84DE4012}" dt="2021-12-13T21:27:00.299" v="2694" actId="1076"/>
          <ac:picMkLst>
            <pc:docMk/>
            <pc:sldMk cId="321664048" sldId="266"/>
            <ac:picMk id="9" creationId="{782D91C7-0545-43D2-802A-9A8CE43F90F4}"/>
          </ac:picMkLst>
        </pc:picChg>
        <pc:picChg chg="add del mod">
          <ac:chgData name="shashank_1702@outlook.com" userId="84c778839af716f7" providerId="LiveId" clId="{648274FF-6B45-40EA-96E9-B86A84DE4012}" dt="2021-12-13T23:07:35.682" v="3268" actId="478"/>
          <ac:picMkLst>
            <pc:docMk/>
            <pc:sldMk cId="321664048" sldId="266"/>
            <ac:picMk id="11" creationId="{F72939C8-9C64-4AD5-AF00-1841EF1E107B}"/>
          </ac:picMkLst>
        </pc:picChg>
      </pc:sldChg>
      <pc:sldChg chg="addSp delSp modSp new mod delAnim">
        <pc:chgData name="shashank_1702@outlook.com" userId="84c778839af716f7" providerId="LiveId" clId="{648274FF-6B45-40EA-96E9-B86A84DE4012}" dt="2021-12-13T23:07:39.907" v="3269" actId="478"/>
        <pc:sldMkLst>
          <pc:docMk/>
          <pc:sldMk cId="2742801041" sldId="267"/>
        </pc:sldMkLst>
        <pc:spChg chg="mod">
          <ac:chgData name="shashank_1702@outlook.com" userId="84c778839af716f7" providerId="LiveId" clId="{648274FF-6B45-40EA-96E9-B86A84DE4012}" dt="2021-12-13T22:09:34.866" v="2820" actId="20577"/>
          <ac:spMkLst>
            <pc:docMk/>
            <pc:sldMk cId="2742801041" sldId="267"/>
            <ac:spMk id="2" creationId="{F4B43C19-49E8-43AF-A266-135E34011995}"/>
          </ac:spMkLst>
        </pc:spChg>
        <pc:spChg chg="del">
          <ac:chgData name="shashank_1702@outlook.com" userId="84c778839af716f7" providerId="LiveId" clId="{648274FF-6B45-40EA-96E9-B86A84DE4012}" dt="2021-12-13T22:09:42.989" v="2821" actId="931"/>
          <ac:spMkLst>
            <pc:docMk/>
            <pc:sldMk cId="2742801041" sldId="267"/>
            <ac:spMk id="3" creationId="{12040DC4-CA30-4335-8B28-0B8846A15A49}"/>
          </ac:spMkLst>
        </pc:spChg>
        <pc:spChg chg="add del mod">
          <ac:chgData name="shashank_1702@outlook.com" userId="84c778839af716f7" providerId="LiveId" clId="{648274FF-6B45-40EA-96E9-B86A84DE4012}" dt="2021-12-13T22:11:05.704" v="2835"/>
          <ac:spMkLst>
            <pc:docMk/>
            <pc:sldMk cId="2742801041" sldId="267"/>
            <ac:spMk id="6" creationId="{28F95DA1-C270-4D72-AB6D-E0B23C8B75DB}"/>
          </ac:spMkLst>
        </pc:spChg>
        <pc:spChg chg="add del mod">
          <ac:chgData name="shashank_1702@outlook.com" userId="84c778839af716f7" providerId="LiveId" clId="{648274FF-6B45-40EA-96E9-B86A84DE4012}" dt="2021-12-13T22:11:03.205" v="2833" actId="767"/>
          <ac:spMkLst>
            <pc:docMk/>
            <pc:sldMk cId="2742801041" sldId="267"/>
            <ac:spMk id="7" creationId="{63C5413B-D75D-4DDA-A623-22F6779D6BEF}"/>
          </ac:spMkLst>
        </pc:spChg>
        <pc:spChg chg="add mod">
          <ac:chgData name="shashank_1702@outlook.com" userId="84c778839af716f7" providerId="LiveId" clId="{648274FF-6B45-40EA-96E9-B86A84DE4012}" dt="2021-12-13T22:14:48.445" v="2875" actId="20577"/>
          <ac:spMkLst>
            <pc:docMk/>
            <pc:sldMk cId="2742801041" sldId="267"/>
            <ac:spMk id="8" creationId="{02E03F54-E2A6-442C-839D-A5A589FFFD3F}"/>
          </ac:spMkLst>
        </pc:spChg>
        <pc:picChg chg="add mod modCrop">
          <ac:chgData name="shashank_1702@outlook.com" userId="84c778839af716f7" providerId="LiveId" clId="{648274FF-6B45-40EA-96E9-B86A84DE4012}" dt="2021-12-13T22:11:10.646" v="2836" actId="1076"/>
          <ac:picMkLst>
            <pc:docMk/>
            <pc:sldMk cId="2742801041" sldId="267"/>
            <ac:picMk id="5" creationId="{676A2F4B-AD5C-4E86-BD68-411432C43639}"/>
          </ac:picMkLst>
        </pc:picChg>
        <pc:picChg chg="add del mod">
          <ac:chgData name="shashank_1702@outlook.com" userId="84c778839af716f7" providerId="LiveId" clId="{648274FF-6B45-40EA-96E9-B86A84DE4012}" dt="2021-12-13T23:07:39.907" v="3269" actId="478"/>
          <ac:picMkLst>
            <pc:docMk/>
            <pc:sldMk cId="2742801041" sldId="267"/>
            <ac:picMk id="9" creationId="{0C1F58F7-C6DE-4810-A98D-5CE697F1051B}"/>
          </ac:picMkLst>
        </pc:picChg>
      </pc:sldChg>
      <pc:sldChg chg="addSp delSp modSp new mod delAnim">
        <pc:chgData name="shashank_1702@outlook.com" userId="84c778839af716f7" providerId="LiveId" clId="{648274FF-6B45-40EA-96E9-B86A84DE4012}" dt="2021-12-13T23:07:44.944" v="3271" actId="478"/>
        <pc:sldMkLst>
          <pc:docMk/>
          <pc:sldMk cId="1514559595" sldId="268"/>
        </pc:sldMkLst>
        <pc:spChg chg="mod">
          <ac:chgData name="shashank_1702@outlook.com" userId="84c778839af716f7" providerId="LiveId" clId="{648274FF-6B45-40EA-96E9-B86A84DE4012}" dt="2021-12-13T22:15:38.977" v="2886" actId="20577"/>
          <ac:spMkLst>
            <pc:docMk/>
            <pc:sldMk cId="1514559595" sldId="268"/>
            <ac:spMk id="2" creationId="{97D11CCA-8B6F-4EA9-A733-2B68649097DB}"/>
          </ac:spMkLst>
        </pc:spChg>
        <pc:spChg chg="mod">
          <ac:chgData name="shashank_1702@outlook.com" userId="84c778839af716f7" providerId="LiveId" clId="{648274FF-6B45-40EA-96E9-B86A84DE4012}" dt="2021-12-13T22:21:10.108" v="3211" actId="1076"/>
          <ac:spMkLst>
            <pc:docMk/>
            <pc:sldMk cId="1514559595" sldId="268"/>
            <ac:spMk id="3" creationId="{C787D7A7-9252-46F2-BC26-471AE4012996}"/>
          </ac:spMkLst>
        </pc:spChg>
        <pc:picChg chg="add del mod">
          <ac:chgData name="shashank_1702@outlook.com" userId="84c778839af716f7" providerId="LiveId" clId="{648274FF-6B45-40EA-96E9-B86A84DE4012}" dt="2021-12-13T23:07:44.944" v="3271" actId="478"/>
          <ac:picMkLst>
            <pc:docMk/>
            <pc:sldMk cId="1514559595" sldId="268"/>
            <ac:picMk id="4" creationId="{DEE1CAA2-C68D-4EB1-A5D0-007D4630A125}"/>
          </ac:picMkLst>
        </pc:picChg>
      </pc:sldChg>
      <pc:sldChg chg="delSp modSp new del mod">
        <pc:chgData name="shashank_1702@outlook.com" userId="84c778839af716f7" providerId="LiveId" clId="{648274FF-6B45-40EA-96E9-B86A84DE4012}" dt="2021-12-13T22:49:12.811" v="3234" actId="47"/>
        <pc:sldMkLst>
          <pc:docMk/>
          <pc:sldMk cId="87260705" sldId="269"/>
        </pc:sldMkLst>
        <pc:spChg chg="del">
          <ac:chgData name="shashank_1702@outlook.com" userId="84c778839af716f7" providerId="LiveId" clId="{648274FF-6B45-40EA-96E9-B86A84DE4012}" dt="2021-12-13T22:48:30.614" v="3213" actId="478"/>
          <ac:spMkLst>
            <pc:docMk/>
            <pc:sldMk cId="87260705" sldId="269"/>
            <ac:spMk id="2" creationId="{7A3C27FE-E862-492E-9669-46EAC20F4369}"/>
          </ac:spMkLst>
        </pc:spChg>
        <pc:spChg chg="mod">
          <ac:chgData name="shashank_1702@outlook.com" userId="84c778839af716f7" providerId="LiveId" clId="{648274FF-6B45-40EA-96E9-B86A84DE4012}" dt="2021-12-13T22:48:59.610" v="3233" actId="122"/>
          <ac:spMkLst>
            <pc:docMk/>
            <pc:sldMk cId="87260705" sldId="269"/>
            <ac:spMk id="3" creationId="{7B044ACB-0127-4AEF-BF37-EE87819B0AAE}"/>
          </ac:spMkLst>
        </pc:spChg>
      </pc:sldChg>
      <pc:sldChg chg="addSp delSp modSp new mod delAnim">
        <pc:chgData name="shashank_1702@outlook.com" userId="84c778839af716f7" providerId="LiveId" clId="{648274FF-6B45-40EA-96E9-B86A84DE4012}" dt="2021-12-13T23:07:49.645" v="3272" actId="478"/>
        <pc:sldMkLst>
          <pc:docMk/>
          <pc:sldMk cId="638824216" sldId="269"/>
        </pc:sldMkLst>
        <pc:spChg chg="add mod">
          <ac:chgData name="shashank_1702@outlook.com" userId="84c778839af716f7" providerId="LiveId" clId="{648274FF-6B45-40EA-96E9-B86A84DE4012}" dt="2021-12-13T22:50:20.737" v="3254" actId="207"/>
          <ac:spMkLst>
            <pc:docMk/>
            <pc:sldMk cId="638824216" sldId="269"/>
            <ac:spMk id="2" creationId="{D4890FDC-4586-4ED7-90DF-446B5091AE87}"/>
          </ac:spMkLst>
        </pc:spChg>
        <pc:picChg chg="add del mod">
          <ac:chgData name="shashank_1702@outlook.com" userId="84c778839af716f7" providerId="LiveId" clId="{648274FF-6B45-40EA-96E9-B86A84DE4012}" dt="2021-12-13T23:07:49.645" v="3272" actId="478"/>
          <ac:picMkLst>
            <pc:docMk/>
            <pc:sldMk cId="638824216" sldId="269"/>
            <ac:picMk id="3" creationId="{D7B1BA27-58C8-4C89-93D3-151F1313EE23}"/>
          </ac:picMkLst>
        </pc:picChg>
      </pc:sldChg>
      <pc:sldChg chg="modSp new mod">
        <pc:chgData name="shashank_1702@outlook.com" userId="84c778839af716f7" providerId="LiveId" clId="{648274FF-6B45-40EA-96E9-B86A84DE4012}" dt="2021-12-13T23:11:32.336" v="3415" actId="20577"/>
        <pc:sldMkLst>
          <pc:docMk/>
          <pc:sldMk cId="1266014065" sldId="270"/>
        </pc:sldMkLst>
        <pc:spChg chg="mod">
          <ac:chgData name="shashank_1702@outlook.com" userId="84c778839af716f7" providerId="LiveId" clId="{648274FF-6B45-40EA-96E9-B86A84DE4012}" dt="2021-12-13T23:09:59.025" v="3283" actId="20577"/>
          <ac:spMkLst>
            <pc:docMk/>
            <pc:sldMk cId="1266014065" sldId="270"/>
            <ac:spMk id="2" creationId="{9D4595BE-A803-432E-B096-33FDE1EC5CF5}"/>
          </ac:spMkLst>
        </pc:spChg>
        <pc:spChg chg="mod">
          <ac:chgData name="shashank_1702@outlook.com" userId="84c778839af716f7" providerId="LiveId" clId="{648274FF-6B45-40EA-96E9-B86A84DE4012}" dt="2021-12-13T23:11:32.336" v="3415" actId="20577"/>
          <ac:spMkLst>
            <pc:docMk/>
            <pc:sldMk cId="1266014065" sldId="270"/>
            <ac:spMk id="3" creationId="{C5D398C3-4BFD-43CF-8ECD-C1A36436CCD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12/13/2021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12/13/2021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12/13/2021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12/13/2021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12/13/2021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FBBE0-9A01-40D4-8670-3202FAE88FFA}"/>
              </a:ext>
            </a:extLst>
          </p:cNvPr>
          <p:cNvSpPr>
            <a:spLocks noGrp="1"/>
          </p:cNvSpPr>
          <p:nvPr>
            <p:ph type="ctrTitle"/>
          </p:nvPr>
        </p:nvSpPr>
        <p:spPr>
          <a:xfrm>
            <a:off x="506546" y="703190"/>
            <a:ext cx="11054083" cy="2058671"/>
          </a:xfrm>
        </p:spPr>
        <p:txBody>
          <a:bodyPr/>
          <a:lstStyle/>
          <a:p>
            <a:r>
              <a:rPr lang="en-US" dirty="0"/>
              <a:t>Project on</a:t>
            </a:r>
            <a:br>
              <a:rPr lang="en-US" dirty="0"/>
            </a:br>
            <a:r>
              <a:rPr lang="en-US" dirty="0"/>
              <a:t>management Accounting</a:t>
            </a:r>
          </a:p>
        </p:txBody>
      </p:sp>
      <p:sp>
        <p:nvSpPr>
          <p:cNvPr id="4" name="TextBox 3">
            <a:extLst>
              <a:ext uri="{FF2B5EF4-FFF2-40B4-BE49-F238E27FC236}">
                <a16:creationId xmlns:a16="http://schemas.microsoft.com/office/drawing/2014/main" id="{052431BA-B148-482E-835C-C0643D8C7C96}"/>
              </a:ext>
            </a:extLst>
          </p:cNvPr>
          <p:cNvSpPr txBox="1"/>
          <p:nvPr/>
        </p:nvSpPr>
        <p:spPr>
          <a:xfrm>
            <a:off x="615820" y="3256384"/>
            <a:ext cx="9246637" cy="769441"/>
          </a:xfrm>
          <a:prstGeom prst="rect">
            <a:avLst/>
          </a:prstGeom>
          <a:noFill/>
        </p:spPr>
        <p:txBody>
          <a:bodyPr wrap="square" rtlCol="0">
            <a:spAutoFit/>
          </a:bodyPr>
          <a:lstStyle/>
          <a:p>
            <a:r>
              <a:rPr lang="en-US" sz="2200" dirty="0">
                <a:solidFill>
                  <a:schemeClr val="bg1"/>
                </a:solidFill>
              </a:rPr>
              <a:t>By</a:t>
            </a:r>
          </a:p>
          <a:p>
            <a:pPr marL="285750" indent="-285750">
              <a:buFontTx/>
              <a:buChar char="-"/>
            </a:pPr>
            <a:r>
              <a:rPr lang="en-US" sz="2200" dirty="0">
                <a:solidFill>
                  <a:schemeClr val="bg1"/>
                </a:solidFill>
              </a:rPr>
              <a:t>Shashank </a:t>
            </a:r>
            <a:r>
              <a:rPr lang="en-US" sz="2200" dirty="0" err="1">
                <a:solidFill>
                  <a:schemeClr val="bg1"/>
                </a:solidFill>
              </a:rPr>
              <a:t>Gubba</a:t>
            </a:r>
            <a:r>
              <a:rPr lang="en-US" sz="2200" dirty="0">
                <a:solidFill>
                  <a:schemeClr val="bg1"/>
                </a:solidFill>
              </a:rPr>
              <a:t> (SID: 110288232)</a:t>
            </a:r>
          </a:p>
        </p:txBody>
      </p:sp>
    </p:spTree>
    <p:extLst>
      <p:ext uri="{BB962C8B-B14F-4D97-AF65-F5344CB8AC3E}">
        <p14:creationId xmlns:p14="http://schemas.microsoft.com/office/powerpoint/2010/main" val="2441365734"/>
      </p:ext>
    </p:extLst>
  </p:cSld>
  <p:clrMapOvr>
    <a:masterClrMapping/>
  </p:clrMapOvr>
  <mc:AlternateContent xmlns:mc="http://schemas.openxmlformats.org/markup-compatibility/2006">
    <mc:Choice xmlns:p14="http://schemas.microsoft.com/office/powerpoint/2010/main" Requires="p14">
      <p:transition spd="slow" p14:dur="2000" advTm="8867"/>
    </mc:Choice>
    <mc:Fallback>
      <p:transition spd="slow" advTm="886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8D00B-0052-415B-8960-D462FAECAE1D}"/>
              </a:ext>
            </a:extLst>
          </p:cNvPr>
          <p:cNvSpPr>
            <a:spLocks noGrp="1"/>
          </p:cNvSpPr>
          <p:nvPr>
            <p:ph type="title"/>
          </p:nvPr>
        </p:nvSpPr>
        <p:spPr/>
        <p:txBody>
          <a:bodyPr/>
          <a:lstStyle/>
          <a:p>
            <a:r>
              <a:rPr lang="en-US" dirty="0"/>
              <a:t>Solving with python gurobi</a:t>
            </a:r>
          </a:p>
        </p:txBody>
      </p:sp>
      <p:sp>
        <p:nvSpPr>
          <p:cNvPr id="3" name="Content Placeholder 2">
            <a:extLst>
              <a:ext uri="{FF2B5EF4-FFF2-40B4-BE49-F238E27FC236}">
                <a16:creationId xmlns:a16="http://schemas.microsoft.com/office/drawing/2014/main" id="{8E703BB5-3608-413D-9514-B0878018BBCE}"/>
              </a:ext>
            </a:extLst>
          </p:cNvPr>
          <p:cNvSpPr>
            <a:spLocks noGrp="1"/>
          </p:cNvSpPr>
          <p:nvPr>
            <p:ph idx="1"/>
          </p:nvPr>
        </p:nvSpPr>
        <p:spPr/>
        <p:txBody>
          <a:bodyPr/>
          <a:lstStyle/>
          <a:p>
            <a:r>
              <a:rPr lang="en-US" dirty="0"/>
              <a:t>In Python, we use Gurobi package to solve the problem.</a:t>
            </a:r>
          </a:p>
          <a:p>
            <a:r>
              <a:rPr lang="en-US" dirty="0"/>
              <a:t>All the factors like objective function, decision variables, constraints remain the same for Python Gurobi as well.</a:t>
            </a:r>
          </a:p>
          <a:p>
            <a:r>
              <a:rPr lang="en-US" dirty="0"/>
              <a:t>Initially we need to import the Gurobi package and then should proceed to solve the problem in Python.</a:t>
            </a:r>
          </a:p>
          <a:p>
            <a:endParaRPr lang="en-US" dirty="0"/>
          </a:p>
        </p:txBody>
      </p:sp>
    </p:spTree>
    <p:extLst>
      <p:ext uri="{BB962C8B-B14F-4D97-AF65-F5344CB8AC3E}">
        <p14:creationId xmlns:p14="http://schemas.microsoft.com/office/powerpoint/2010/main" val="1590272425"/>
      </p:ext>
    </p:extLst>
  </p:cSld>
  <p:clrMapOvr>
    <a:masterClrMapping/>
  </p:clrMapOvr>
  <mc:AlternateContent xmlns:mc="http://schemas.openxmlformats.org/markup-compatibility/2006">
    <mc:Choice xmlns:p14="http://schemas.microsoft.com/office/powerpoint/2010/main" Requires="p14">
      <p:transition spd="slow" p14:dur="2000" advTm="24669"/>
    </mc:Choice>
    <mc:Fallback>
      <p:transition spd="slow" advTm="2466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9951-859B-4B52-99AA-F21216249456}"/>
              </a:ext>
            </a:extLst>
          </p:cNvPr>
          <p:cNvSpPr>
            <a:spLocks noGrp="1"/>
          </p:cNvSpPr>
          <p:nvPr>
            <p:ph type="title"/>
          </p:nvPr>
        </p:nvSpPr>
        <p:spPr/>
        <p:txBody>
          <a:bodyPr/>
          <a:lstStyle/>
          <a:p>
            <a:r>
              <a:rPr lang="en-US" dirty="0"/>
              <a:t>Solving with python gurobi</a:t>
            </a:r>
          </a:p>
        </p:txBody>
      </p:sp>
      <p:pic>
        <p:nvPicPr>
          <p:cNvPr id="9" name="Content Placeholder 8" descr="A screenshot of a computer&#10;&#10;Description automatically generated with medium confidence">
            <a:extLst>
              <a:ext uri="{FF2B5EF4-FFF2-40B4-BE49-F238E27FC236}">
                <a16:creationId xmlns:a16="http://schemas.microsoft.com/office/drawing/2014/main" id="{782D91C7-0545-43D2-802A-9A8CE43F90F4}"/>
              </a:ext>
            </a:extLst>
          </p:cNvPr>
          <p:cNvPicPr>
            <a:picLocks noGrp="1" noChangeAspect="1"/>
          </p:cNvPicPr>
          <p:nvPr>
            <p:ph idx="1"/>
          </p:nvPr>
        </p:nvPicPr>
        <p:blipFill rotWithShape="1">
          <a:blip r:embed="rId2"/>
          <a:srcRect l="1152" t="8683" r="59751" b="12933"/>
          <a:stretch/>
        </p:blipFill>
        <p:spPr>
          <a:xfrm>
            <a:off x="4049485" y="2562648"/>
            <a:ext cx="3750907" cy="4230037"/>
          </a:xfrm>
        </p:spPr>
      </p:pic>
      <p:sp>
        <p:nvSpPr>
          <p:cNvPr id="10" name="TextBox 9">
            <a:extLst>
              <a:ext uri="{FF2B5EF4-FFF2-40B4-BE49-F238E27FC236}">
                <a16:creationId xmlns:a16="http://schemas.microsoft.com/office/drawing/2014/main" id="{BF374A31-3F36-40C7-A3F3-A93AB1A85248}"/>
              </a:ext>
            </a:extLst>
          </p:cNvPr>
          <p:cNvSpPr txBox="1"/>
          <p:nvPr/>
        </p:nvSpPr>
        <p:spPr>
          <a:xfrm>
            <a:off x="457200" y="1940767"/>
            <a:ext cx="11243388" cy="369332"/>
          </a:xfrm>
          <a:prstGeom prst="rect">
            <a:avLst/>
          </a:prstGeom>
          <a:noFill/>
        </p:spPr>
        <p:txBody>
          <a:bodyPr wrap="square" rtlCol="0">
            <a:spAutoFit/>
          </a:bodyPr>
          <a:lstStyle/>
          <a:p>
            <a:pPr marL="285750" indent="-285750">
              <a:buClr>
                <a:schemeClr val="accent2"/>
              </a:buClr>
              <a:buFont typeface="Wingdings" panose="05000000000000000000" pitchFamily="2" charset="2"/>
              <a:buChar char="§"/>
            </a:pPr>
            <a:r>
              <a:rPr lang="en-US" dirty="0"/>
              <a:t>Following is the code that I have used to optimize the problem using Python Gurobi</a:t>
            </a:r>
          </a:p>
        </p:txBody>
      </p:sp>
    </p:spTree>
    <p:extLst>
      <p:ext uri="{BB962C8B-B14F-4D97-AF65-F5344CB8AC3E}">
        <p14:creationId xmlns:p14="http://schemas.microsoft.com/office/powerpoint/2010/main" val="321664048"/>
      </p:ext>
    </p:extLst>
  </p:cSld>
  <p:clrMapOvr>
    <a:masterClrMapping/>
  </p:clrMapOvr>
  <mc:AlternateContent xmlns:mc="http://schemas.openxmlformats.org/markup-compatibility/2006">
    <mc:Choice xmlns:p14="http://schemas.microsoft.com/office/powerpoint/2010/main" Requires="p14">
      <p:transition spd="slow" p14:dur="2000" advTm="104244"/>
    </mc:Choice>
    <mc:Fallback>
      <p:transition spd="slow" advTm="10424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43C19-49E8-43AF-A266-135E34011995}"/>
              </a:ext>
            </a:extLst>
          </p:cNvPr>
          <p:cNvSpPr>
            <a:spLocks noGrp="1"/>
          </p:cNvSpPr>
          <p:nvPr>
            <p:ph type="title"/>
          </p:nvPr>
        </p:nvSpPr>
        <p:spPr/>
        <p:txBody>
          <a:bodyPr/>
          <a:lstStyle/>
          <a:p>
            <a:r>
              <a:rPr lang="en-US" dirty="0"/>
              <a:t>Solving using python gurobi</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676A2F4B-AD5C-4E86-BD68-411432C43639}"/>
              </a:ext>
            </a:extLst>
          </p:cNvPr>
          <p:cNvPicPr>
            <a:picLocks noGrp="1" noChangeAspect="1"/>
          </p:cNvPicPr>
          <p:nvPr>
            <p:ph idx="1"/>
          </p:nvPr>
        </p:nvPicPr>
        <p:blipFill rotWithShape="1">
          <a:blip r:embed="rId2"/>
          <a:srcRect l="58086" t="18322" b="21558"/>
          <a:stretch/>
        </p:blipFill>
        <p:spPr>
          <a:xfrm>
            <a:off x="3856653" y="2747591"/>
            <a:ext cx="4478694" cy="3613525"/>
          </a:xfrm>
        </p:spPr>
      </p:pic>
      <p:sp>
        <p:nvSpPr>
          <p:cNvPr id="8" name="TextBox 7">
            <a:extLst>
              <a:ext uri="{FF2B5EF4-FFF2-40B4-BE49-F238E27FC236}">
                <a16:creationId xmlns:a16="http://schemas.microsoft.com/office/drawing/2014/main" id="{02E03F54-E2A6-442C-839D-A5A589FFFD3F}"/>
              </a:ext>
            </a:extLst>
          </p:cNvPr>
          <p:cNvSpPr txBox="1"/>
          <p:nvPr/>
        </p:nvSpPr>
        <p:spPr>
          <a:xfrm>
            <a:off x="718457" y="2062065"/>
            <a:ext cx="10767527" cy="369332"/>
          </a:xfrm>
          <a:prstGeom prst="rect">
            <a:avLst/>
          </a:prstGeom>
          <a:noFill/>
        </p:spPr>
        <p:txBody>
          <a:bodyPr wrap="square" rtlCol="0">
            <a:spAutoFit/>
          </a:bodyPr>
          <a:lstStyle/>
          <a:p>
            <a:r>
              <a:rPr lang="en-US" dirty="0"/>
              <a:t>Results obtained from Python Gurobi.</a:t>
            </a:r>
          </a:p>
        </p:txBody>
      </p:sp>
    </p:spTree>
    <p:extLst>
      <p:ext uri="{BB962C8B-B14F-4D97-AF65-F5344CB8AC3E}">
        <p14:creationId xmlns:p14="http://schemas.microsoft.com/office/powerpoint/2010/main" val="2742801041"/>
      </p:ext>
    </p:extLst>
  </p:cSld>
  <p:clrMapOvr>
    <a:masterClrMapping/>
  </p:clrMapOvr>
  <mc:AlternateContent xmlns:mc="http://schemas.openxmlformats.org/markup-compatibility/2006">
    <mc:Choice xmlns:p14="http://schemas.microsoft.com/office/powerpoint/2010/main" Requires="p14">
      <p:transition spd="slow" p14:dur="2000" advTm="20304"/>
    </mc:Choice>
    <mc:Fallback>
      <p:transition spd="slow" advTm="2030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1CCA-8B6F-4EA9-A733-2B68649097DB}"/>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C787D7A7-9252-46F2-BC26-471AE4012996}"/>
              </a:ext>
            </a:extLst>
          </p:cNvPr>
          <p:cNvSpPr>
            <a:spLocks noGrp="1"/>
          </p:cNvSpPr>
          <p:nvPr>
            <p:ph idx="1"/>
          </p:nvPr>
        </p:nvSpPr>
        <p:spPr>
          <a:xfrm>
            <a:off x="581193" y="2090057"/>
            <a:ext cx="11029615" cy="1837305"/>
          </a:xfrm>
        </p:spPr>
        <p:txBody>
          <a:bodyPr/>
          <a:lstStyle/>
          <a:p>
            <a:pPr marL="0" indent="0">
              <a:buNone/>
            </a:pPr>
            <a:r>
              <a:rPr lang="en-US" dirty="0"/>
              <a:t>Following are the result obtained using both Excel Solver and Python Gurobi:</a:t>
            </a:r>
          </a:p>
          <a:p>
            <a:r>
              <a:rPr lang="en-US" dirty="0"/>
              <a:t>No. of Arkel units to be manufactured: 122 units.</a:t>
            </a:r>
          </a:p>
          <a:p>
            <a:r>
              <a:rPr lang="en-US" dirty="0"/>
              <a:t>No. of Kallex units to be manufactured: 78 units.</a:t>
            </a:r>
          </a:p>
          <a:p>
            <a:r>
              <a:rPr lang="en-US" dirty="0"/>
              <a:t>Maximum profit that can be obtained with the constraints is $66,100. </a:t>
            </a:r>
          </a:p>
        </p:txBody>
      </p:sp>
    </p:spTree>
    <p:extLst>
      <p:ext uri="{BB962C8B-B14F-4D97-AF65-F5344CB8AC3E}">
        <p14:creationId xmlns:p14="http://schemas.microsoft.com/office/powerpoint/2010/main" val="1514559595"/>
      </p:ext>
    </p:extLst>
  </p:cSld>
  <p:clrMapOvr>
    <a:masterClrMapping/>
  </p:clrMapOvr>
  <mc:AlternateContent xmlns:mc="http://schemas.openxmlformats.org/markup-compatibility/2006">
    <mc:Choice xmlns:p14="http://schemas.microsoft.com/office/powerpoint/2010/main" Requires="p14">
      <p:transition spd="slow" p14:dur="2000" advTm="20095"/>
    </mc:Choice>
    <mc:Fallback>
      <p:transition spd="slow" advTm="2009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890FDC-4586-4ED7-90DF-446B5091AE87}"/>
              </a:ext>
            </a:extLst>
          </p:cNvPr>
          <p:cNvSpPr txBox="1"/>
          <p:nvPr/>
        </p:nvSpPr>
        <p:spPr>
          <a:xfrm>
            <a:off x="1836575" y="3075057"/>
            <a:ext cx="8518849" cy="861774"/>
          </a:xfrm>
          <a:prstGeom prst="rect">
            <a:avLst/>
          </a:prstGeom>
          <a:noFill/>
        </p:spPr>
        <p:txBody>
          <a:bodyPr wrap="square" rtlCol="0">
            <a:spAutoFit/>
          </a:bodyPr>
          <a:lstStyle/>
          <a:p>
            <a:pPr algn="ctr"/>
            <a:r>
              <a:rPr lang="en-US" sz="5000" dirty="0">
                <a:solidFill>
                  <a:schemeClr val="accent1"/>
                </a:solidFill>
              </a:rPr>
              <a:t>THANK YOU!</a:t>
            </a:r>
          </a:p>
        </p:txBody>
      </p:sp>
    </p:spTree>
    <p:extLst>
      <p:ext uri="{BB962C8B-B14F-4D97-AF65-F5344CB8AC3E}">
        <p14:creationId xmlns:p14="http://schemas.microsoft.com/office/powerpoint/2010/main" val="638824216"/>
      </p:ext>
    </p:extLst>
  </p:cSld>
  <p:clrMapOvr>
    <a:masterClrMapping/>
  </p:clrMapOvr>
  <mc:AlternateContent xmlns:mc="http://schemas.openxmlformats.org/markup-compatibility/2006">
    <mc:Choice xmlns:p14="http://schemas.microsoft.com/office/powerpoint/2010/main" Requires="p14">
      <p:transition spd="slow" p14:dur="2000" advTm="3400"/>
    </mc:Choice>
    <mc:Fallback>
      <p:transition spd="slow" advTm="34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595BE-A803-432E-B096-33FDE1EC5CF5}"/>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C5D398C3-4BFD-43CF-8ECD-C1A36436CCD2}"/>
              </a:ext>
            </a:extLst>
          </p:cNvPr>
          <p:cNvSpPr>
            <a:spLocks noGrp="1"/>
          </p:cNvSpPr>
          <p:nvPr>
            <p:ph idx="1"/>
          </p:nvPr>
        </p:nvSpPr>
        <p:spPr/>
        <p:txBody>
          <a:bodyPr/>
          <a:lstStyle/>
          <a:p>
            <a:r>
              <a:rPr lang="en-US" dirty="0"/>
              <a:t>Abstract</a:t>
            </a:r>
          </a:p>
          <a:p>
            <a:r>
              <a:rPr lang="en-US" dirty="0"/>
              <a:t>Introduction</a:t>
            </a:r>
          </a:p>
          <a:p>
            <a:r>
              <a:rPr lang="en-US" dirty="0"/>
              <a:t>Problem Statement</a:t>
            </a:r>
          </a:p>
          <a:p>
            <a:r>
              <a:rPr lang="en-US" dirty="0"/>
              <a:t>Summary of Production</a:t>
            </a:r>
          </a:p>
          <a:p>
            <a:r>
              <a:rPr lang="en-US" dirty="0"/>
              <a:t>Solving with Excel Solver</a:t>
            </a:r>
          </a:p>
          <a:p>
            <a:r>
              <a:rPr lang="en-US" dirty="0"/>
              <a:t>Solving with Python Gurobi</a:t>
            </a:r>
          </a:p>
          <a:p>
            <a:r>
              <a:rPr lang="en-US" dirty="0"/>
              <a:t>Results</a:t>
            </a:r>
          </a:p>
          <a:p>
            <a:endParaRPr lang="en-US" dirty="0"/>
          </a:p>
          <a:p>
            <a:endParaRPr lang="en-US" dirty="0"/>
          </a:p>
        </p:txBody>
      </p:sp>
    </p:spTree>
    <p:extLst>
      <p:ext uri="{BB962C8B-B14F-4D97-AF65-F5344CB8AC3E}">
        <p14:creationId xmlns:p14="http://schemas.microsoft.com/office/powerpoint/2010/main" val="1266014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84AA1-E458-43FB-9D3D-95966C1ACF60}"/>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242346FB-863C-4E65-877B-23F98269CC2F}"/>
              </a:ext>
            </a:extLst>
          </p:cNvPr>
          <p:cNvSpPr>
            <a:spLocks noGrp="1"/>
          </p:cNvSpPr>
          <p:nvPr>
            <p:ph idx="1"/>
          </p:nvPr>
        </p:nvSpPr>
        <p:spPr/>
        <p:txBody>
          <a:bodyPr>
            <a:normAutofit/>
          </a:bodyPr>
          <a:lstStyle/>
          <a:p>
            <a:pPr marL="0" indent="0" algn="just">
              <a:buNone/>
            </a:pPr>
            <a:r>
              <a:rPr lang="en-US" sz="2000" dirty="0"/>
              <a:t>Management accounting is an important factor for any organization in order to maximize their profits at a regular amount of revenue, labor, raw materials, time etc. In this project we can see two different methods of optimization, which is used to obtain maximum profits for a company that manufactures washing machines by using minimum number of resources.  </a:t>
            </a:r>
          </a:p>
        </p:txBody>
      </p:sp>
    </p:spTree>
    <p:extLst>
      <p:ext uri="{BB962C8B-B14F-4D97-AF65-F5344CB8AC3E}">
        <p14:creationId xmlns:p14="http://schemas.microsoft.com/office/powerpoint/2010/main" val="2395790731"/>
      </p:ext>
    </p:extLst>
  </p:cSld>
  <p:clrMapOvr>
    <a:masterClrMapping/>
  </p:clrMapOvr>
  <mc:AlternateContent xmlns:mc="http://schemas.openxmlformats.org/markup-compatibility/2006">
    <mc:Choice xmlns:p14="http://schemas.microsoft.com/office/powerpoint/2010/main" Requires="p14">
      <p:transition spd="slow" p14:dur="2000" advTm="34282"/>
    </mc:Choice>
    <mc:Fallback>
      <p:transition spd="slow" advTm="3428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EFE9-5C69-432B-94F5-CA50A6CCA236}"/>
              </a:ext>
            </a:extLst>
          </p:cNvPr>
          <p:cNvSpPr>
            <a:spLocks noGrp="1"/>
          </p:cNvSpPr>
          <p:nvPr>
            <p:ph type="title"/>
          </p:nvPr>
        </p:nvSpPr>
        <p:spPr/>
        <p:txBody>
          <a:bodyPr/>
          <a:lstStyle/>
          <a:p>
            <a:r>
              <a:rPr lang="en-US" dirty="0" err="1"/>
              <a:t>INtroduction</a:t>
            </a:r>
            <a:endParaRPr lang="en-US" dirty="0"/>
          </a:p>
        </p:txBody>
      </p:sp>
      <p:sp>
        <p:nvSpPr>
          <p:cNvPr id="3" name="Content Placeholder 2">
            <a:extLst>
              <a:ext uri="{FF2B5EF4-FFF2-40B4-BE49-F238E27FC236}">
                <a16:creationId xmlns:a16="http://schemas.microsoft.com/office/drawing/2014/main" id="{377359FC-E7FC-4A3D-A87E-797789C602C2}"/>
              </a:ext>
            </a:extLst>
          </p:cNvPr>
          <p:cNvSpPr>
            <a:spLocks noGrp="1"/>
          </p:cNvSpPr>
          <p:nvPr>
            <p:ph idx="1"/>
          </p:nvPr>
        </p:nvSpPr>
        <p:spPr/>
        <p:txBody>
          <a:bodyPr>
            <a:normAutofit/>
          </a:bodyPr>
          <a:lstStyle/>
          <a:p>
            <a:pPr marL="0" indent="0" algn="just">
              <a:buNone/>
            </a:pPr>
            <a:r>
              <a:rPr lang="en-US" sz="2000" b="0" i="0" dirty="0">
                <a:solidFill>
                  <a:srgbClr val="181F23"/>
                </a:solidFill>
                <a:effectLst/>
              </a:rPr>
              <a:t>Beacon Co. is a manufacturer of washing machines. It currently sells two models of washing machines: the Arkel and the Kallex. At the start of every production cycle, Beacon must decide how many units of each washing machine to produce, given its available resources. In the coming production cycle, Beacon faces key resource constraints. In particular, it has only 3,132 hours of labor, 1,440 feet of rubber hosing, and 200 drums available.</a:t>
            </a:r>
            <a:endParaRPr lang="en-US" sz="2000" dirty="0"/>
          </a:p>
        </p:txBody>
      </p:sp>
    </p:spTree>
    <p:extLst>
      <p:ext uri="{BB962C8B-B14F-4D97-AF65-F5344CB8AC3E}">
        <p14:creationId xmlns:p14="http://schemas.microsoft.com/office/powerpoint/2010/main" val="1760187030"/>
      </p:ext>
    </p:extLst>
  </p:cSld>
  <p:clrMapOvr>
    <a:masterClrMapping/>
  </p:clrMapOvr>
  <mc:AlternateContent xmlns:mc="http://schemas.openxmlformats.org/markup-compatibility/2006">
    <mc:Choice xmlns:p14="http://schemas.microsoft.com/office/powerpoint/2010/main" Requires="p14">
      <p:transition spd="slow" p14:dur="2000" advTm="39669"/>
    </mc:Choice>
    <mc:Fallback>
      <p:transition spd="slow" advTm="3966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38EC-E641-4D12-A993-F338CAA8AEB9}"/>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AB5D6BD9-057F-4B24-BCE0-8586B81396C1}"/>
              </a:ext>
            </a:extLst>
          </p:cNvPr>
          <p:cNvSpPr>
            <a:spLocks noGrp="1"/>
          </p:cNvSpPr>
          <p:nvPr>
            <p:ph idx="1"/>
          </p:nvPr>
        </p:nvSpPr>
        <p:spPr/>
        <p:txBody>
          <a:bodyPr>
            <a:normAutofit/>
          </a:bodyPr>
          <a:lstStyle/>
          <a:p>
            <a:pPr marL="0" indent="0" algn="just">
              <a:buNone/>
            </a:pPr>
            <a:r>
              <a:rPr lang="en-US" sz="2000" b="0" i="0" dirty="0">
                <a:solidFill>
                  <a:srgbClr val="181F23"/>
                </a:solidFill>
                <a:effectLst/>
              </a:rPr>
              <a:t>Selling each Arkel unit earns the company a profit of $350 while selling each Kallex unit earns the company a profit of $300. At the same time, manufacturing each Arkel unit requires 18 hours of labour, 6 feet of rubber hosing, and 1 drum, while manufacturing each Kallex unit requires 12 hours of labour, 8 feet of rubber hosing, and 1 drum. Details of the relevant facts are summarized in the table "Summary of Production of Washing Machines".  Based on these facts and the assumption that 100% of production will be sold, Beacon must decide how many units of each washing machine to produce in the coming production run to maximize profits.</a:t>
            </a:r>
          </a:p>
        </p:txBody>
      </p:sp>
    </p:spTree>
    <p:extLst>
      <p:ext uri="{BB962C8B-B14F-4D97-AF65-F5344CB8AC3E}">
        <p14:creationId xmlns:p14="http://schemas.microsoft.com/office/powerpoint/2010/main" val="1225366373"/>
      </p:ext>
    </p:extLst>
  </p:cSld>
  <p:clrMapOvr>
    <a:masterClrMapping/>
  </p:clrMapOvr>
  <mc:AlternateContent xmlns:mc="http://schemas.openxmlformats.org/markup-compatibility/2006">
    <mc:Choice xmlns:p14="http://schemas.microsoft.com/office/powerpoint/2010/main" Requires="p14">
      <p:transition spd="slow" p14:dur="2000" advTm="64306"/>
    </mc:Choice>
    <mc:Fallback>
      <p:transition spd="slow" advTm="6430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AC28-E76A-4C8F-A11A-73915F7900A8}"/>
              </a:ext>
            </a:extLst>
          </p:cNvPr>
          <p:cNvSpPr>
            <a:spLocks noGrp="1"/>
          </p:cNvSpPr>
          <p:nvPr>
            <p:ph type="title"/>
          </p:nvPr>
        </p:nvSpPr>
        <p:spPr/>
        <p:txBody>
          <a:bodyPr/>
          <a:lstStyle/>
          <a:p>
            <a:r>
              <a:rPr lang="en-US" dirty="0"/>
              <a:t>Summary of production</a:t>
            </a:r>
          </a:p>
        </p:txBody>
      </p:sp>
      <p:graphicFrame>
        <p:nvGraphicFramePr>
          <p:cNvPr id="4" name="Table 4">
            <a:extLst>
              <a:ext uri="{FF2B5EF4-FFF2-40B4-BE49-F238E27FC236}">
                <a16:creationId xmlns:a16="http://schemas.microsoft.com/office/drawing/2014/main" id="{165ADFFA-C94B-4A62-B38F-D419146988D2}"/>
              </a:ext>
            </a:extLst>
          </p:cNvPr>
          <p:cNvGraphicFramePr>
            <a:graphicFrameLocks noGrp="1"/>
          </p:cNvGraphicFramePr>
          <p:nvPr>
            <p:ph idx="1"/>
            <p:extLst>
              <p:ext uri="{D42A27DB-BD31-4B8C-83A1-F6EECF244321}">
                <p14:modId xmlns:p14="http://schemas.microsoft.com/office/powerpoint/2010/main" val="3905462283"/>
              </p:ext>
            </p:extLst>
          </p:nvPr>
        </p:nvGraphicFramePr>
        <p:xfrm>
          <a:off x="581025" y="2181225"/>
          <a:ext cx="11029948" cy="1854200"/>
        </p:xfrm>
        <a:graphic>
          <a:graphicData uri="http://schemas.openxmlformats.org/drawingml/2006/table">
            <a:tbl>
              <a:tblPr firstRow="1" bandRow="1">
                <a:tableStyleId>{5C22544A-7EE6-4342-B048-85BDC9FD1C3A}</a:tableStyleId>
              </a:tblPr>
              <a:tblGrid>
                <a:gridCol w="2757487">
                  <a:extLst>
                    <a:ext uri="{9D8B030D-6E8A-4147-A177-3AD203B41FA5}">
                      <a16:colId xmlns:a16="http://schemas.microsoft.com/office/drawing/2014/main" val="2534934384"/>
                    </a:ext>
                  </a:extLst>
                </a:gridCol>
                <a:gridCol w="2757487">
                  <a:extLst>
                    <a:ext uri="{9D8B030D-6E8A-4147-A177-3AD203B41FA5}">
                      <a16:colId xmlns:a16="http://schemas.microsoft.com/office/drawing/2014/main" val="450376723"/>
                    </a:ext>
                  </a:extLst>
                </a:gridCol>
                <a:gridCol w="2757487">
                  <a:extLst>
                    <a:ext uri="{9D8B030D-6E8A-4147-A177-3AD203B41FA5}">
                      <a16:colId xmlns:a16="http://schemas.microsoft.com/office/drawing/2014/main" val="3309533558"/>
                    </a:ext>
                  </a:extLst>
                </a:gridCol>
                <a:gridCol w="2757487">
                  <a:extLst>
                    <a:ext uri="{9D8B030D-6E8A-4147-A177-3AD203B41FA5}">
                      <a16:colId xmlns:a16="http://schemas.microsoft.com/office/drawing/2014/main" val="1503794029"/>
                    </a:ext>
                  </a:extLst>
                </a:gridCol>
              </a:tblGrid>
              <a:tr h="370840">
                <a:tc>
                  <a:txBody>
                    <a:bodyPr/>
                    <a:lstStyle/>
                    <a:p>
                      <a:endParaRPr lang="en-US"/>
                    </a:p>
                  </a:txBody>
                  <a:tcPr/>
                </a:tc>
                <a:tc>
                  <a:txBody>
                    <a:bodyPr/>
                    <a:lstStyle/>
                    <a:p>
                      <a:r>
                        <a:rPr lang="en-US" dirty="0"/>
                        <a:t>Arkel</a:t>
                      </a:r>
                    </a:p>
                  </a:txBody>
                  <a:tcPr/>
                </a:tc>
                <a:tc>
                  <a:txBody>
                    <a:bodyPr/>
                    <a:lstStyle/>
                    <a:p>
                      <a:r>
                        <a:rPr lang="en-US" dirty="0"/>
                        <a:t>Kallex</a:t>
                      </a:r>
                    </a:p>
                  </a:txBody>
                  <a:tcPr/>
                </a:tc>
                <a:tc>
                  <a:txBody>
                    <a:bodyPr/>
                    <a:lstStyle/>
                    <a:p>
                      <a:r>
                        <a:rPr lang="en-US" dirty="0"/>
                        <a:t>Total Available</a:t>
                      </a:r>
                    </a:p>
                  </a:txBody>
                  <a:tcPr/>
                </a:tc>
                <a:extLst>
                  <a:ext uri="{0D108BD9-81ED-4DB2-BD59-A6C34878D82A}">
                    <a16:rowId xmlns:a16="http://schemas.microsoft.com/office/drawing/2014/main" val="3846404782"/>
                  </a:ext>
                </a:extLst>
              </a:tr>
              <a:tr h="370840">
                <a:tc>
                  <a:txBody>
                    <a:bodyPr/>
                    <a:lstStyle/>
                    <a:p>
                      <a:r>
                        <a:rPr lang="en-US" dirty="0"/>
                        <a:t>Labor Hours</a:t>
                      </a:r>
                    </a:p>
                  </a:txBody>
                  <a:tcPr/>
                </a:tc>
                <a:tc>
                  <a:txBody>
                    <a:bodyPr/>
                    <a:lstStyle/>
                    <a:p>
                      <a:r>
                        <a:rPr lang="en-US" dirty="0"/>
                        <a:t>18 hours per unit</a:t>
                      </a:r>
                    </a:p>
                  </a:txBody>
                  <a:tcPr/>
                </a:tc>
                <a:tc>
                  <a:txBody>
                    <a:bodyPr/>
                    <a:lstStyle/>
                    <a:p>
                      <a:r>
                        <a:rPr lang="en-US" dirty="0"/>
                        <a:t>12 hours per unit</a:t>
                      </a:r>
                    </a:p>
                  </a:txBody>
                  <a:tcPr/>
                </a:tc>
                <a:tc>
                  <a:txBody>
                    <a:bodyPr/>
                    <a:lstStyle/>
                    <a:p>
                      <a:r>
                        <a:rPr lang="en-US" dirty="0"/>
                        <a:t>3132 hours</a:t>
                      </a:r>
                    </a:p>
                  </a:txBody>
                  <a:tcPr/>
                </a:tc>
                <a:extLst>
                  <a:ext uri="{0D108BD9-81ED-4DB2-BD59-A6C34878D82A}">
                    <a16:rowId xmlns:a16="http://schemas.microsoft.com/office/drawing/2014/main" val="3955590650"/>
                  </a:ext>
                </a:extLst>
              </a:tr>
              <a:tr h="370840">
                <a:tc>
                  <a:txBody>
                    <a:bodyPr/>
                    <a:lstStyle/>
                    <a:p>
                      <a:r>
                        <a:rPr lang="en-US" dirty="0"/>
                        <a:t>Rubber hosing</a:t>
                      </a:r>
                    </a:p>
                  </a:txBody>
                  <a:tcPr/>
                </a:tc>
                <a:tc>
                  <a:txBody>
                    <a:bodyPr/>
                    <a:lstStyle/>
                    <a:p>
                      <a:r>
                        <a:rPr lang="en-US" dirty="0"/>
                        <a:t>6 feet per unit</a:t>
                      </a:r>
                    </a:p>
                  </a:txBody>
                  <a:tcPr/>
                </a:tc>
                <a:tc>
                  <a:txBody>
                    <a:bodyPr/>
                    <a:lstStyle/>
                    <a:p>
                      <a:r>
                        <a:rPr lang="en-US" dirty="0"/>
                        <a:t>8 feet per unit</a:t>
                      </a:r>
                    </a:p>
                  </a:txBody>
                  <a:tcPr/>
                </a:tc>
                <a:tc>
                  <a:txBody>
                    <a:bodyPr/>
                    <a:lstStyle/>
                    <a:p>
                      <a:r>
                        <a:rPr lang="en-US" dirty="0"/>
                        <a:t>1440 feet</a:t>
                      </a:r>
                    </a:p>
                  </a:txBody>
                  <a:tcPr/>
                </a:tc>
                <a:extLst>
                  <a:ext uri="{0D108BD9-81ED-4DB2-BD59-A6C34878D82A}">
                    <a16:rowId xmlns:a16="http://schemas.microsoft.com/office/drawing/2014/main" val="2820852213"/>
                  </a:ext>
                </a:extLst>
              </a:tr>
              <a:tr h="370840">
                <a:tc>
                  <a:txBody>
                    <a:bodyPr/>
                    <a:lstStyle/>
                    <a:p>
                      <a:r>
                        <a:rPr lang="en-US" dirty="0"/>
                        <a:t>Drums</a:t>
                      </a:r>
                    </a:p>
                  </a:txBody>
                  <a:tcPr/>
                </a:tc>
                <a:tc>
                  <a:txBody>
                    <a:bodyPr/>
                    <a:lstStyle/>
                    <a:p>
                      <a:r>
                        <a:rPr lang="en-US" dirty="0"/>
                        <a:t>1 per unit</a:t>
                      </a:r>
                    </a:p>
                  </a:txBody>
                  <a:tcPr/>
                </a:tc>
                <a:tc>
                  <a:txBody>
                    <a:bodyPr/>
                    <a:lstStyle/>
                    <a:p>
                      <a:r>
                        <a:rPr lang="en-US" dirty="0"/>
                        <a:t>1 per unit</a:t>
                      </a:r>
                    </a:p>
                  </a:txBody>
                  <a:tcPr/>
                </a:tc>
                <a:tc>
                  <a:txBody>
                    <a:bodyPr/>
                    <a:lstStyle/>
                    <a:p>
                      <a:r>
                        <a:rPr lang="en-US" dirty="0"/>
                        <a:t>200 drums</a:t>
                      </a:r>
                    </a:p>
                  </a:txBody>
                  <a:tcPr/>
                </a:tc>
                <a:extLst>
                  <a:ext uri="{0D108BD9-81ED-4DB2-BD59-A6C34878D82A}">
                    <a16:rowId xmlns:a16="http://schemas.microsoft.com/office/drawing/2014/main" val="1577632466"/>
                  </a:ext>
                </a:extLst>
              </a:tr>
              <a:tr h="370840">
                <a:tc>
                  <a:txBody>
                    <a:bodyPr/>
                    <a:lstStyle/>
                    <a:p>
                      <a:r>
                        <a:rPr lang="en-US" dirty="0"/>
                        <a:t>Profits</a:t>
                      </a:r>
                    </a:p>
                  </a:txBody>
                  <a:tcPr/>
                </a:tc>
                <a:tc>
                  <a:txBody>
                    <a:bodyPr/>
                    <a:lstStyle/>
                    <a:p>
                      <a:r>
                        <a:rPr lang="en-US" dirty="0"/>
                        <a:t>$350 per unit</a:t>
                      </a:r>
                    </a:p>
                  </a:txBody>
                  <a:tcPr/>
                </a:tc>
                <a:tc>
                  <a:txBody>
                    <a:bodyPr/>
                    <a:lstStyle/>
                    <a:p>
                      <a:r>
                        <a:rPr lang="en-US" dirty="0"/>
                        <a:t>$300 per unit</a:t>
                      </a:r>
                    </a:p>
                  </a:txBody>
                  <a:tcPr/>
                </a:tc>
                <a:tc>
                  <a:txBody>
                    <a:bodyPr/>
                    <a:lstStyle/>
                    <a:p>
                      <a:endParaRPr lang="en-US" dirty="0"/>
                    </a:p>
                  </a:txBody>
                  <a:tcPr/>
                </a:tc>
                <a:extLst>
                  <a:ext uri="{0D108BD9-81ED-4DB2-BD59-A6C34878D82A}">
                    <a16:rowId xmlns:a16="http://schemas.microsoft.com/office/drawing/2014/main" val="1474696040"/>
                  </a:ext>
                </a:extLst>
              </a:tr>
            </a:tbl>
          </a:graphicData>
        </a:graphic>
      </p:graphicFrame>
    </p:spTree>
    <p:extLst>
      <p:ext uri="{BB962C8B-B14F-4D97-AF65-F5344CB8AC3E}">
        <p14:creationId xmlns:p14="http://schemas.microsoft.com/office/powerpoint/2010/main" val="84580338"/>
      </p:ext>
    </p:extLst>
  </p:cSld>
  <p:clrMapOvr>
    <a:masterClrMapping/>
  </p:clrMapOvr>
  <mc:AlternateContent xmlns:mc="http://schemas.openxmlformats.org/markup-compatibility/2006">
    <mc:Choice xmlns:p14="http://schemas.microsoft.com/office/powerpoint/2010/main" Requires="p14">
      <p:transition spd="slow" p14:dur="2000" advTm="11852"/>
    </mc:Choice>
    <mc:Fallback>
      <p:transition spd="slow" advTm="1185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FEBB-E9B3-4C0C-8944-8BBD148811DD}"/>
              </a:ext>
            </a:extLst>
          </p:cNvPr>
          <p:cNvSpPr>
            <a:spLocks noGrp="1"/>
          </p:cNvSpPr>
          <p:nvPr>
            <p:ph type="title"/>
          </p:nvPr>
        </p:nvSpPr>
        <p:spPr/>
        <p:txBody>
          <a:bodyPr/>
          <a:lstStyle/>
          <a:p>
            <a:r>
              <a:rPr lang="en-US" dirty="0"/>
              <a:t>Solving with excel solver</a:t>
            </a:r>
          </a:p>
        </p:txBody>
      </p:sp>
      <p:sp>
        <p:nvSpPr>
          <p:cNvPr id="3" name="Content Placeholder 2">
            <a:extLst>
              <a:ext uri="{FF2B5EF4-FFF2-40B4-BE49-F238E27FC236}">
                <a16:creationId xmlns:a16="http://schemas.microsoft.com/office/drawing/2014/main" id="{B5693062-3D45-4150-9021-8A1D74A9E6B9}"/>
              </a:ext>
            </a:extLst>
          </p:cNvPr>
          <p:cNvSpPr>
            <a:spLocks noGrp="1"/>
          </p:cNvSpPr>
          <p:nvPr>
            <p:ph idx="1"/>
          </p:nvPr>
        </p:nvSpPr>
        <p:spPr/>
        <p:txBody>
          <a:bodyPr/>
          <a:lstStyle/>
          <a:p>
            <a:r>
              <a:rPr lang="en-US" dirty="0"/>
              <a:t>To solve using the Excel Solver we must know objective function, decision variables and constraints.</a:t>
            </a:r>
          </a:p>
          <a:p>
            <a:r>
              <a:rPr lang="en-US" dirty="0"/>
              <a:t>In this project as per the given data following are the factors:</a:t>
            </a:r>
          </a:p>
          <a:p>
            <a:pPr marL="666900" lvl="1" indent="-342900">
              <a:buFont typeface="+mj-lt"/>
              <a:buAutoNum type="arabicPeriod"/>
            </a:pPr>
            <a:r>
              <a:rPr lang="en-US" dirty="0"/>
              <a:t>Objective Function is Total maximized profit, which is given by the product of production quantity and unit profits.</a:t>
            </a:r>
          </a:p>
          <a:p>
            <a:pPr marL="666900" lvl="1" indent="-342900">
              <a:buFont typeface="+mj-lt"/>
              <a:buAutoNum type="arabicPeriod"/>
            </a:pPr>
            <a:r>
              <a:rPr lang="en-US" dirty="0"/>
              <a:t>Decision variables are the quantity of each model of washing machines to be produced.</a:t>
            </a:r>
          </a:p>
          <a:p>
            <a:pPr marL="666900" lvl="1" indent="-342900">
              <a:buFont typeface="+mj-lt"/>
              <a:buAutoNum type="arabicPeriod"/>
            </a:pPr>
            <a:r>
              <a:rPr lang="en-US" dirty="0"/>
              <a:t>Constraints are drums required, labor required, and rubber hosing required.</a:t>
            </a:r>
          </a:p>
        </p:txBody>
      </p:sp>
    </p:spTree>
    <p:extLst>
      <p:ext uri="{BB962C8B-B14F-4D97-AF65-F5344CB8AC3E}">
        <p14:creationId xmlns:p14="http://schemas.microsoft.com/office/powerpoint/2010/main" val="1884351711"/>
      </p:ext>
    </p:extLst>
  </p:cSld>
  <p:clrMapOvr>
    <a:masterClrMapping/>
  </p:clrMapOvr>
  <mc:AlternateContent xmlns:mc="http://schemas.openxmlformats.org/markup-compatibility/2006">
    <mc:Choice xmlns:p14="http://schemas.microsoft.com/office/powerpoint/2010/main" Requires="p14">
      <p:transition spd="slow" p14:dur="2000" advTm="25528"/>
    </mc:Choice>
    <mc:Fallback>
      <p:transition spd="slow" advTm="2552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2290D-9F24-4DFC-8910-2E7BDC450BF8}"/>
              </a:ext>
            </a:extLst>
          </p:cNvPr>
          <p:cNvSpPr>
            <a:spLocks noGrp="1"/>
          </p:cNvSpPr>
          <p:nvPr>
            <p:ph type="title"/>
          </p:nvPr>
        </p:nvSpPr>
        <p:spPr/>
        <p:txBody>
          <a:bodyPr/>
          <a:lstStyle/>
          <a:p>
            <a:r>
              <a:rPr lang="en-US" dirty="0"/>
              <a:t>Solving with excel solver</a:t>
            </a:r>
          </a:p>
        </p:txBody>
      </p:sp>
      <p:pic>
        <p:nvPicPr>
          <p:cNvPr id="5" name="Content Placeholder 4">
            <a:extLst>
              <a:ext uri="{FF2B5EF4-FFF2-40B4-BE49-F238E27FC236}">
                <a16:creationId xmlns:a16="http://schemas.microsoft.com/office/drawing/2014/main" id="{C475183D-DC2A-4803-9F64-37EDD5531077}"/>
              </a:ext>
            </a:extLst>
          </p:cNvPr>
          <p:cNvPicPr>
            <a:picLocks noGrp="1" noChangeAspect="1"/>
          </p:cNvPicPr>
          <p:nvPr>
            <p:ph idx="1"/>
          </p:nvPr>
        </p:nvPicPr>
        <p:blipFill>
          <a:blip r:embed="rId2"/>
          <a:stretch>
            <a:fillRect/>
          </a:stretch>
        </p:blipFill>
        <p:spPr>
          <a:xfrm>
            <a:off x="1230801" y="2466341"/>
            <a:ext cx="9081766" cy="2324643"/>
          </a:xfrm>
        </p:spPr>
      </p:pic>
    </p:spTree>
    <p:extLst>
      <p:ext uri="{BB962C8B-B14F-4D97-AF65-F5344CB8AC3E}">
        <p14:creationId xmlns:p14="http://schemas.microsoft.com/office/powerpoint/2010/main" val="1991693977"/>
      </p:ext>
    </p:extLst>
  </p:cSld>
  <p:clrMapOvr>
    <a:masterClrMapping/>
  </p:clrMapOvr>
  <mc:AlternateContent xmlns:mc="http://schemas.openxmlformats.org/markup-compatibility/2006">
    <mc:Choice xmlns:p14="http://schemas.microsoft.com/office/powerpoint/2010/main" Requires="p14">
      <p:transition spd="slow" p14:dur="2000" advTm="34909"/>
    </mc:Choice>
    <mc:Fallback>
      <p:transition spd="slow" advTm="3490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23E28-0CE2-48F4-B54A-B892244ADF02}"/>
              </a:ext>
            </a:extLst>
          </p:cNvPr>
          <p:cNvSpPr>
            <a:spLocks noGrp="1"/>
          </p:cNvSpPr>
          <p:nvPr>
            <p:ph type="title"/>
          </p:nvPr>
        </p:nvSpPr>
        <p:spPr/>
        <p:txBody>
          <a:bodyPr/>
          <a:lstStyle/>
          <a:p>
            <a:r>
              <a:rPr lang="en-US" dirty="0"/>
              <a:t>Formulas and constraints used in excel solver</a:t>
            </a:r>
          </a:p>
        </p:txBody>
      </p:sp>
      <p:sp>
        <p:nvSpPr>
          <p:cNvPr id="3" name="Content Placeholder 2">
            <a:extLst>
              <a:ext uri="{FF2B5EF4-FFF2-40B4-BE49-F238E27FC236}">
                <a16:creationId xmlns:a16="http://schemas.microsoft.com/office/drawing/2014/main" id="{000CE654-E61A-42ED-A028-872396CB4033}"/>
              </a:ext>
            </a:extLst>
          </p:cNvPr>
          <p:cNvSpPr>
            <a:spLocks noGrp="1"/>
          </p:cNvSpPr>
          <p:nvPr>
            <p:ph idx="1"/>
          </p:nvPr>
        </p:nvSpPr>
        <p:spPr>
          <a:xfrm>
            <a:off x="581192" y="1975222"/>
            <a:ext cx="11029615" cy="4602859"/>
          </a:xfrm>
        </p:spPr>
        <p:txBody>
          <a:bodyPr/>
          <a:lstStyle/>
          <a:p>
            <a:pPr marL="0" indent="0">
              <a:buNone/>
            </a:pPr>
            <a:r>
              <a:rPr lang="en-US" u="sng" dirty="0"/>
              <a:t>Formulas:</a:t>
            </a:r>
          </a:p>
          <a:p>
            <a:r>
              <a:rPr lang="en-US" dirty="0"/>
              <a:t>Total Profit, “=SUMPRODUCT(C4:D4,C3:D3)”</a:t>
            </a:r>
          </a:p>
          <a:p>
            <a:r>
              <a:rPr lang="en-US" dirty="0"/>
              <a:t>Drums used, “=SUMPRODUCT(C7:D7,C3:D3)”</a:t>
            </a:r>
          </a:p>
          <a:p>
            <a:r>
              <a:rPr lang="en-US" dirty="0"/>
              <a:t>Labor used, “=SUMPRODUCT(C8:D8,C3:D3)”</a:t>
            </a:r>
          </a:p>
          <a:p>
            <a:r>
              <a:rPr lang="en-US" dirty="0"/>
              <a:t>Rubber hosing used, “=SUMPRODUCT(C9:D9,C3:D3)”</a:t>
            </a:r>
          </a:p>
          <a:p>
            <a:pPr marL="0" indent="0">
              <a:buNone/>
            </a:pPr>
            <a:endParaRPr lang="en-US" dirty="0"/>
          </a:p>
          <a:p>
            <a:pPr marL="0" indent="0">
              <a:buNone/>
            </a:pPr>
            <a:r>
              <a:rPr lang="en-US" u="sng" dirty="0"/>
              <a:t>Constraints:</a:t>
            </a:r>
          </a:p>
          <a:p>
            <a:r>
              <a:rPr lang="en-US" dirty="0"/>
              <a:t>Used resources &lt;= Available resources, “E7:E9&lt;=F7:F9”</a:t>
            </a:r>
          </a:p>
          <a:p>
            <a:pPr marL="0" indent="0">
              <a:buNone/>
            </a:pPr>
            <a:endParaRPr lang="en-US" dirty="0"/>
          </a:p>
          <a:p>
            <a:pPr marL="0" indent="0">
              <a:buNone/>
            </a:pPr>
            <a:r>
              <a:rPr lang="en-US" u="sng" dirty="0"/>
              <a:t>Decision Variables:</a:t>
            </a:r>
          </a:p>
          <a:p>
            <a:r>
              <a:rPr lang="en-US" dirty="0"/>
              <a:t>No. of units of each type of washing machines produced, “C3:D3”</a:t>
            </a:r>
          </a:p>
        </p:txBody>
      </p:sp>
    </p:spTree>
    <p:extLst>
      <p:ext uri="{BB962C8B-B14F-4D97-AF65-F5344CB8AC3E}">
        <p14:creationId xmlns:p14="http://schemas.microsoft.com/office/powerpoint/2010/main" val="3933463842"/>
      </p:ext>
    </p:extLst>
  </p:cSld>
  <p:clrMapOvr>
    <a:masterClrMapping/>
  </p:clrMapOvr>
  <mc:AlternateContent xmlns:mc="http://schemas.openxmlformats.org/markup-compatibility/2006">
    <mc:Choice xmlns:p14="http://schemas.microsoft.com/office/powerpoint/2010/main" Requires="p14">
      <p:transition spd="slow" p14:dur="2000" advTm="54158"/>
    </mc:Choice>
    <mc:Fallback>
      <p:transition spd="slow" advTm="54158"/>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342</TotalTime>
  <Words>685</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Gill Sans MT</vt:lpstr>
      <vt:lpstr>Wingdings</vt:lpstr>
      <vt:lpstr>Wingdings 2</vt:lpstr>
      <vt:lpstr>Dividend</vt:lpstr>
      <vt:lpstr>Project on management Accounting</vt:lpstr>
      <vt:lpstr>contents</vt:lpstr>
      <vt:lpstr>Abstract</vt:lpstr>
      <vt:lpstr>INtroduction</vt:lpstr>
      <vt:lpstr>Problem statement</vt:lpstr>
      <vt:lpstr>Summary of production</vt:lpstr>
      <vt:lpstr>Solving with excel solver</vt:lpstr>
      <vt:lpstr>Solving with excel solver</vt:lpstr>
      <vt:lpstr>Formulas and constraints used in excel solver</vt:lpstr>
      <vt:lpstr>Solving with python gurobi</vt:lpstr>
      <vt:lpstr>Solving with python gurobi</vt:lpstr>
      <vt:lpstr>Solving using python gurobi</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management Accounting</dc:title>
  <dc:creator>shashank_1702@outlook.com</dc:creator>
  <cp:lastModifiedBy>shashank_1702@outlook.com</cp:lastModifiedBy>
  <cp:revision>1</cp:revision>
  <dcterms:created xsi:type="dcterms:W3CDTF">2021-12-13T17:29:24Z</dcterms:created>
  <dcterms:modified xsi:type="dcterms:W3CDTF">2021-12-13T23:11:38Z</dcterms:modified>
</cp:coreProperties>
</file>