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6"/>
  </p:sldMasterIdLst>
  <p:notesMasterIdLst>
    <p:notesMasterId r:id="rId13"/>
  </p:notesMasterIdLst>
  <p:handoutMasterIdLst>
    <p:handoutMasterId r:id="rId14"/>
  </p:handoutMasterIdLst>
  <p:sldIdLst>
    <p:sldId id="462" r:id="rId7"/>
    <p:sldId id="566" r:id="rId8"/>
    <p:sldId id="567" r:id="rId9"/>
    <p:sldId id="568" r:id="rId10"/>
    <p:sldId id="533" r:id="rId11"/>
    <p:sldId id="51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A3A671-A70D-4B0B-8679-827F1709A4CA}">
          <p14:sldIdLst>
            <p14:sldId id="462"/>
            <p14:sldId id="566"/>
            <p14:sldId id="567"/>
            <p14:sldId id="568"/>
            <p14:sldId id="533"/>
            <p14:sldId id="51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nderson , Turi (US - Seattle)"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86F200"/>
    <a:srgbClr val="FFC901"/>
    <a:srgbClr val="787878"/>
    <a:srgbClr val="6456A4"/>
    <a:srgbClr val="75C82D"/>
    <a:srgbClr val="FFFFFD"/>
    <a:srgbClr val="FFAE1D"/>
    <a:srgbClr val="000000"/>
    <a:srgbClr val="00EBDF"/>
    <a:srgbClr val="F7F5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5071" autoAdjust="0"/>
  </p:normalViewPr>
  <p:slideViewPr>
    <p:cSldViewPr snapToGrid="0" snapToObjects="1" showGuides="1">
      <p:cViewPr>
        <p:scale>
          <a:sx n="66" d="100"/>
          <a:sy n="66" d="100"/>
        </p:scale>
        <p:origin x="1080" y="427"/>
      </p:cViewPr>
      <p:guideLst/>
    </p:cSldViewPr>
  </p:slideViewPr>
  <p:outlineViewPr>
    <p:cViewPr>
      <p:scale>
        <a:sx n="33" d="100"/>
        <a:sy n="33" d="100"/>
      </p:scale>
      <p:origin x="0" y="0"/>
    </p:cViewPr>
  </p:outlineViewPr>
  <p:notesTextViewPr>
    <p:cViewPr>
      <p:scale>
        <a:sx n="33" d="100"/>
        <a:sy n="33" d="100"/>
      </p:scale>
      <p:origin x="0" y="0"/>
    </p:cViewPr>
  </p:notesTextViewPr>
  <p:sorterViewPr>
    <p:cViewPr>
      <p:scale>
        <a:sx n="190" d="100"/>
        <a:sy n="190" d="100"/>
      </p:scale>
      <p:origin x="0" y="-10771"/>
    </p:cViewPr>
  </p:sorterViewPr>
  <p:notesViewPr>
    <p:cSldViewPr snapToGrid="0" snapToObjects="1">
      <p:cViewPr varScale="1">
        <p:scale>
          <a:sx n="65" d="100"/>
          <a:sy n="65" d="100"/>
        </p:scale>
        <p:origin x="2811"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handoutMaster" Target="handoutMasters/handoutMaster1.xml"/><Relationship Id="rId7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3EEADE-084D-EF46-9E06-49157D51E4F3}" type="datetimeFigureOut">
              <a:rPr lang="en-US" smtClean="0"/>
              <a:t>03/05/2021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25D719-9150-F743-805E-17E4DF1A376C}" type="slidenum">
              <a:rPr lang="en-US" smtClean="0"/>
              <a:t>‹#›</a:t>
            </a:fld>
            <a:endParaRPr lang="en-US"/>
          </a:p>
        </p:txBody>
      </p:sp>
    </p:spTree>
    <p:extLst>
      <p:ext uri="{BB962C8B-B14F-4D97-AF65-F5344CB8AC3E}">
        <p14:creationId xmlns:p14="http://schemas.microsoft.com/office/powerpoint/2010/main" val="334385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03A04-0626-44D4-B6D6-43B9D98023FD}" type="datetimeFigureOut">
              <a:rPr lang="en-US" smtClean="0"/>
              <a:t>03/05/2021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34052-12FB-4B01-8A2E-D87AD7371E95}" type="slidenum">
              <a:rPr lang="en-US" smtClean="0"/>
              <a:t>‹#›</a:t>
            </a:fld>
            <a:endParaRPr lang="en-US"/>
          </a:p>
        </p:txBody>
      </p:sp>
    </p:spTree>
    <p:extLst>
      <p:ext uri="{BB962C8B-B14F-4D97-AF65-F5344CB8AC3E}">
        <p14:creationId xmlns:p14="http://schemas.microsoft.com/office/powerpoint/2010/main" val="49021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34052-12FB-4B01-8A2E-D87AD7371E95}" type="slidenum">
              <a:rPr lang="en-US" smtClean="0"/>
              <a:t>1</a:t>
            </a:fld>
            <a:endParaRPr lang="en-US" dirty="0"/>
          </a:p>
        </p:txBody>
      </p:sp>
    </p:spTree>
    <p:extLst>
      <p:ext uri="{BB962C8B-B14F-4D97-AF65-F5344CB8AC3E}">
        <p14:creationId xmlns:p14="http://schemas.microsoft.com/office/powerpoint/2010/main" val="3224537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spTree>
    <p:extLst>
      <p:ext uri="{BB962C8B-B14F-4D97-AF65-F5344CB8AC3E}">
        <p14:creationId xmlns:p14="http://schemas.microsoft.com/office/powerpoint/2010/main" val="48871170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Click to edit Master text styles</a:t>
            </a:r>
          </a:p>
        </p:txBody>
      </p:sp>
    </p:spTree>
    <p:extLst>
      <p:ext uri="{BB962C8B-B14F-4D97-AF65-F5344CB8AC3E}">
        <p14:creationId xmlns:p14="http://schemas.microsoft.com/office/powerpoint/2010/main" val="246991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dirty="0"/>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Click to 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40924286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dirty="0"/>
              <a:t>Click to edit Master title style</a:t>
            </a:r>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3951846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dirty="0"/>
              <a:t>Click to edit Master title style</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2173107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69694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a:t>
            </a:r>
            <a:r>
              <a:rPr lang="en-US" sz="700" dirty="0" err="1">
                <a:latin typeface="Open Sans" charset="0"/>
                <a:ea typeface="Open Sans" charset="0"/>
                <a:cs typeface="Open Sans" charset="0"/>
              </a:rPr>
              <a:t>Touche</a:t>
            </a:r>
            <a:r>
              <a:rPr lang="en-US" sz="700" dirty="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r>
              <a:rPr lang="en-US" sz="700" dirty="0">
                <a:latin typeface="Open Sans" charset="0"/>
                <a:ea typeface="Open Sans" charset="0"/>
                <a:cs typeface="Open Sans" charset="0"/>
              </a:rPr>
              <a:t/>
            </a:r>
            <a:br>
              <a:rPr lang="en-US" sz="700" dirty="0">
                <a:latin typeface="Open Sans" charset="0"/>
                <a:ea typeface="Open Sans" charset="0"/>
                <a:cs typeface="Open Sans" charset="0"/>
              </a:rPr>
            </a:br>
            <a:r>
              <a:rPr lang="en-US" sz="700" dirty="0">
                <a:latin typeface="Open Sans" charset="0"/>
                <a:ea typeface="Open Sans" charset="0"/>
                <a:cs typeface="Open Sans" charset="0"/>
              </a:rPr>
              <a:t/>
            </a: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2017 Deloitte Development LLC. </a:t>
            </a:r>
            <a:r>
              <a:rPr lang="en-US" sz="700" dirty="0">
                <a:latin typeface="Open Sans" charset="0"/>
                <a:ea typeface="Open Sans" charset="0"/>
                <a:cs typeface="Open Sans" charset="0"/>
                <a:sym typeface="Frutiger Next Pro Light" charset="0"/>
              </a:rPr>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a:t>
            </a:r>
            <a:r>
              <a:rPr lang="en-US" sz="700" b="1" dirty="0" err="1">
                <a:latin typeface="Open Sans" charset="0"/>
                <a:ea typeface="Open Sans" charset="0"/>
                <a:cs typeface="Open Sans" charset="0"/>
              </a:rPr>
              <a:t>Touche</a:t>
            </a:r>
            <a:r>
              <a:rPr lang="en-US" sz="700" b="1" dirty="0">
                <a:latin typeface="Open Sans" charset="0"/>
                <a:ea typeface="Open Sans" charset="0"/>
                <a:cs typeface="Open Sans" charset="0"/>
              </a:rPr>
              <a:t>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Tree>
    <p:extLst>
      <p:ext uri="{BB962C8B-B14F-4D97-AF65-F5344CB8AC3E}">
        <p14:creationId xmlns:p14="http://schemas.microsoft.com/office/powerpoint/2010/main" val="12671283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Tree>
    <p:extLst>
      <p:ext uri="{BB962C8B-B14F-4D97-AF65-F5344CB8AC3E}">
        <p14:creationId xmlns:p14="http://schemas.microsoft.com/office/powerpoint/2010/main" val="3358896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dirty="0"/>
              <a:t>Click To Edit Master Title</a:t>
            </a:r>
          </a:p>
        </p:txBody>
      </p:sp>
      <p:sp>
        <p:nvSpPr>
          <p:cNvPr id="4" name="Rectangle 2"/>
          <p:cNvSpPr>
            <a:spLocks/>
          </p:cNvSpPr>
          <p:nvPr userDrawn="1"/>
        </p:nvSpPr>
        <p:spPr bwMode="auto">
          <a:xfrm>
            <a:off x="914719" y="6444147"/>
            <a:ext cx="3920945"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dirty="0">
                <a:solidFill>
                  <a:schemeClr val="accent5">
                    <a:lumMod val="60000"/>
                    <a:lumOff val="40000"/>
                  </a:schemeClr>
                </a:solidFill>
                <a:latin typeface="Open Sans" charset="0"/>
                <a:ea typeface="Open Sans" charset="0"/>
                <a:cs typeface="Open Sans" charset="0"/>
                <a:sym typeface="Frutiger Next Pro Light" charset="0"/>
              </a:rPr>
              <a:t>  |  Copyright © </a:t>
            </a:r>
            <a:r>
              <a:rPr lang="en-US" sz="800" dirty="0" smtClean="0">
                <a:solidFill>
                  <a:schemeClr val="accent5">
                    <a:lumMod val="60000"/>
                    <a:lumOff val="40000"/>
                  </a:schemeClr>
                </a:solidFill>
                <a:latin typeface="Open Sans" charset="0"/>
                <a:ea typeface="Open Sans" charset="0"/>
                <a:cs typeface="Open Sans" charset="0"/>
                <a:sym typeface="Frutiger Next Pro Light" charset="0"/>
              </a:rPr>
              <a:t>2021 </a:t>
            </a:r>
            <a:r>
              <a:rPr lang="en-US" sz="800" dirty="0">
                <a:solidFill>
                  <a:schemeClr val="accent5">
                    <a:lumMod val="60000"/>
                    <a:lumOff val="40000"/>
                  </a:schemeClr>
                </a:solidFill>
                <a:latin typeface="Open Sans" charset="0"/>
                <a:ea typeface="Open Sans" charset="0"/>
                <a:cs typeface="Open Sans" charset="0"/>
                <a:sym typeface="Frutiger Next Pro Light" charset="0"/>
              </a:rPr>
              <a:t>Deloitte </a:t>
            </a:r>
            <a:r>
              <a:rPr lang="en-US" sz="800" dirty="0" smtClean="0">
                <a:solidFill>
                  <a:schemeClr val="accent5">
                    <a:lumMod val="60000"/>
                    <a:lumOff val="40000"/>
                  </a:schemeClr>
                </a:solidFill>
                <a:latin typeface="Open Sans" charset="0"/>
                <a:ea typeface="Open Sans" charset="0"/>
                <a:cs typeface="Open Sans" charset="0"/>
                <a:sym typeface="Frutiger Next Pro Light" charset="0"/>
              </a:rPr>
              <a:t>Advisory</a:t>
            </a:r>
            <a:r>
              <a:rPr lang="en-US" sz="800" baseline="0" dirty="0" smtClean="0">
                <a:solidFill>
                  <a:schemeClr val="accent5">
                    <a:lumMod val="60000"/>
                    <a:lumOff val="40000"/>
                  </a:schemeClr>
                </a:solidFill>
                <a:latin typeface="Open Sans" charset="0"/>
                <a:ea typeface="Open Sans" charset="0"/>
                <a:cs typeface="Open Sans" charset="0"/>
                <a:sym typeface="Frutiger Next Pro Light" charset="0"/>
              </a:rPr>
              <a:t> (Hong Kong) Limited</a:t>
            </a:r>
            <a:r>
              <a:rPr lang="en-US" sz="800" dirty="0" smtClean="0">
                <a:solidFill>
                  <a:schemeClr val="accent5">
                    <a:lumMod val="60000"/>
                    <a:lumOff val="40000"/>
                  </a:schemeClr>
                </a:solidFill>
                <a:latin typeface="Open Sans" charset="0"/>
                <a:ea typeface="Open Sans" charset="0"/>
                <a:cs typeface="Open Sans" charset="0"/>
                <a:sym typeface="Frutiger Next Pro Light" charset="0"/>
              </a:rPr>
              <a:t>. </a:t>
            </a:r>
            <a:r>
              <a:rPr lang="en-US" sz="800" dirty="0">
                <a:solidFill>
                  <a:schemeClr val="accent5">
                    <a:lumMod val="60000"/>
                    <a:lumOff val="40000"/>
                  </a:schemeClr>
                </a:solidFill>
                <a:latin typeface="Open Sans" charset="0"/>
                <a:ea typeface="Open Sans" charset="0"/>
                <a:cs typeface="Open Sans" charset="0"/>
                <a:sym typeface="Frutiger Next Pro Light" charset="0"/>
              </a:rPr>
              <a:t>All rights reserved.</a:t>
            </a:r>
          </a:p>
        </p:txBody>
      </p:sp>
    </p:spTree>
    <p:extLst>
      <p:ext uri="{BB962C8B-B14F-4D97-AF65-F5344CB8AC3E}">
        <p14:creationId xmlns:p14="http://schemas.microsoft.com/office/powerpoint/2010/main" val="2052937708"/>
      </p:ext>
    </p:extLst>
  </p:cSld>
  <p:clrMap bg1="lt1" tx1="dk1" bg2="lt2" tx2="dk2" accent1="accent1" accent2="accent2" accent3="accent3" accent4="accent4" accent5="accent5" accent6="accent6" hlink="hlink" folHlink="folHlink"/>
  <p:sldLayoutIdLst>
    <p:sldLayoutId id="2147483817" r:id="rId1"/>
    <p:sldLayoutId id="2147483808" r:id="rId2"/>
    <p:sldLayoutId id="2147483810" r:id="rId3"/>
    <p:sldLayoutId id="2147483809" r:id="rId4"/>
    <p:sldLayoutId id="2147483828" r:id="rId5"/>
    <p:sldLayoutId id="2147483814" r:id="rId6"/>
    <p:sldLayoutId id="2147483815" r:id="rId7"/>
    <p:sldLayoutId id="2147483827" r:id="rId8"/>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2" y="4965303"/>
            <a:ext cx="4821380" cy="897983"/>
          </a:xfrm>
        </p:spPr>
        <p:txBody>
          <a:bodyPr/>
          <a:lstStyle/>
          <a:p>
            <a:r>
              <a:rPr lang="en-US" dirty="0" smtClean="0"/>
              <a:t>CLP System Integration POC</a:t>
            </a:r>
            <a:endParaRPr lang="en-US" dirty="0"/>
          </a:p>
        </p:txBody>
      </p:sp>
      <p:sp>
        <p:nvSpPr>
          <p:cNvPr id="5" name="Text Placeholder 4"/>
          <p:cNvSpPr>
            <a:spLocks noGrp="1"/>
          </p:cNvSpPr>
          <p:nvPr>
            <p:ph type="body" sz="quarter" idx="16"/>
          </p:nvPr>
        </p:nvSpPr>
        <p:spPr/>
        <p:txBody>
          <a:bodyPr/>
          <a:lstStyle/>
          <a:p>
            <a:r>
              <a:rPr lang="en-US" dirty="0" smtClean="0"/>
              <a:t>Interactive Workshop</a:t>
            </a:r>
            <a:endParaRPr lang="en-US" dirty="0"/>
          </a:p>
        </p:txBody>
      </p:sp>
      <p:sp>
        <p:nvSpPr>
          <p:cNvPr id="6" name="Text Placeholder 5"/>
          <p:cNvSpPr>
            <a:spLocks noGrp="1"/>
          </p:cNvSpPr>
          <p:nvPr>
            <p:ph type="body" sz="quarter" idx="17"/>
          </p:nvPr>
        </p:nvSpPr>
        <p:spPr>
          <a:xfrm>
            <a:off x="914402" y="4966714"/>
            <a:ext cx="4407673" cy="348286"/>
          </a:xfrm>
        </p:spPr>
        <p:txBody>
          <a:bodyPr/>
          <a:lstStyle/>
          <a:p>
            <a:r>
              <a:rPr lang="en-US" dirty="0" smtClean="0"/>
              <a:t>April 13</a:t>
            </a:r>
            <a:r>
              <a:rPr lang="en-US" baseline="30000" dirty="0" smtClean="0"/>
              <a:t>th</a:t>
            </a:r>
            <a:r>
              <a:rPr lang="en-US" dirty="0" smtClean="0"/>
              <a:t>, 2021</a:t>
            </a:r>
            <a:endParaRPr lang="en-US" dirty="0"/>
          </a:p>
        </p:txBody>
      </p:sp>
      <p:pic>
        <p:nvPicPr>
          <p:cNvPr id="15" name="Picture Placeholder 14">
            <a:extLst>
              <a:ext uri="{FF2B5EF4-FFF2-40B4-BE49-F238E27FC236}">
                <a16:creationId xmlns:a16="http://schemas.microsoft.com/office/drawing/2014/main" id="{68130D28-DC5B-42E3-9637-37B2CCA03AF7}"/>
              </a:ext>
            </a:extLst>
          </p:cNvPr>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tretch>
            <a:fillRect/>
          </a:stretch>
        </p:blipFill>
        <p:spPr>
          <a:xfrm>
            <a:off x="6882516" y="1325930"/>
            <a:ext cx="4217620" cy="4217620"/>
          </a:xfrm>
        </p:spPr>
      </p:pic>
    </p:spTree>
    <p:extLst>
      <p:ext uri="{BB962C8B-B14F-4D97-AF65-F5344CB8AC3E}">
        <p14:creationId xmlns:p14="http://schemas.microsoft.com/office/powerpoint/2010/main" val="96496215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694943"/>
            <a:ext cx="10363200" cy="967601"/>
          </a:xfrm>
        </p:spPr>
        <p:txBody>
          <a:bodyPr/>
          <a:lstStyle/>
          <a:p>
            <a:r>
              <a:rPr lang="en-US" dirty="0" smtClean="0"/>
              <a:t>ADMS and Dell </a:t>
            </a:r>
            <a:r>
              <a:rPr lang="en-US" dirty="0" err="1" smtClean="0"/>
              <a:t>boomi</a:t>
            </a:r>
            <a:r>
              <a:rPr lang="en-US" dirty="0" smtClean="0"/>
              <a:t>(CLP &amp; GIS) Integration Adapters </a:t>
            </a:r>
            <a:endParaRPr lang="en-US" dirty="0"/>
          </a:p>
        </p:txBody>
      </p:sp>
      <p:sp>
        <p:nvSpPr>
          <p:cNvPr id="51" name="Google Shape;1199;p43"/>
          <p:cNvSpPr/>
          <p:nvPr/>
        </p:nvSpPr>
        <p:spPr>
          <a:xfrm>
            <a:off x="0" y="5371474"/>
            <a:ext cx="12444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Verdana"/>
                <a:ea typeface="Verdana"/>
                <a:cs typeface="Verdana"/>
                <a:sym typeface="Verdana"/>
              </a:rPr>
              <a:t>Flow design</a:t>
            </a:r>
            <a:endParaRPr/>
          </a:p>
        </p:txBody>
      </p:sp>
      <p:sp>
        <p:nvSpPr>
          <p:cNvPr id="3" name="Text Placeholder 2"/>
          <p:cNvSpPr>
            <a:spLocks noGrp="1"/>
          </p:cNvSpPr>
          <p:nvPr>
            <p:ph type="body" sz="quarter" idx="15"/>
          </p:nvPr>
        </p:nvSpPr>
        <p:spPr/>
        <p:txBody>
          <a:bodyPr/>
          <a:lstStyle/>
          <a:p>
            <a:endParaRPr lang="en-GB"/>
          </a:p>
        </p:txBody>
      </p:sp>
      <p:pic>
        <p:nvPicPr>
          <p:cNvPr id="2" name="Picture 1"/>
          <p:cNvPicPr>
            <a:picLocks noChangeAspect="1"/>
          </p:cNvPicPr>
          <p:nvPr/>
        </p:nvPicPr>
        <p:blipFill>
          <a:blip r:embed="rId2"/>
          <a:stretch>
            <a:fillRect/>
          </a:stretch>
        </p:blipFill>
        <p:spPr>
          <a:xfrm>
            <a:off x="914971" y="2299999"/>
            <a:ext cx="9382125" cy="2886075"/>
          </a:xfrm>
          <a:prstGeom prst="rect">
            <a:avLst/>
          </a:prstGeom>
        </p:spPr>
      </p:pic>
    </p:spTree>
    <p:extLst>
      <p:ext uri="{BB962C8B-B14F-4D97-AF65-F5344CB8AC3E}">
        <p14:creationId xmlns:p14="http://schemas.microsoft.com/office/powerpoint/2010/main" val="2099997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Create Incident Adapter</a:t>
            </a:r>
            <a:endParaRPr lang="en-US" dirty="0"/>
          </a:p>
        </p:txBody>
      </p:sp>
      <p:sp>
        <p:nvSpPr>
          <p:cNvPr id="51" name="Google Shape;1199;p43"/>
          <p:cNvSpPr/>
          <p:nvPr/>
        </p:nvSpPr>
        <p:spPr>
          <a:xfrm>
            <a:off x="0" y="5371474"/>
            <a:ext cx="12444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Verdana"/>
                <a:ea typeface="Verdana"/>
                <a:cs typeface="Verdana"/>
                <a:sym typeface="Verdana"/>
              </a:rPr>
              <a:t>Flow design</a:t>
            </a:r>
            <a:endParaRPr/>
          </a:p>
        </p:txBody>
      </p:sp>
      <p:sp>
        <p:nvSpPr>
          <p:cNvPr id="2" name="Text Placeholder 1"/>
          <p:cNvSpPr>
            <a:spLocks noGrp="1"/>
          </p:cNvSpPr>
          <p:nvPr>
            <p:ph type="body" sz="quarter" idx="15"/>
          </p:nvPr>
        </p:nvSpPr>
        <p:spPr/>
        <p:txBody>
          <a:bodyPr/>
          <a:lstStyle/>
          <a:p>
            <a:endParaRPr lang="en-GB"/>
          </a:p>
        </p:txBody>
      </p:sp>
      <p:pic>
        <p:nvPicPr>
          <p:cNvPr id="4" name="Picture 3"/>
          <p:cNvPicPr>
            <a:picLocks noChangeAspect="1"/>
          </p:cNvPicPr>
          <p:nvPr/>
        </p:nvPicPr>
        <p:blipFill>
          <a:blip r:embed="rId2"/>
          <a:stretch>
            <a:fillRect/>
          </a:stretch>
        </p:blipFill>
        <p:spPr>
          <a:xfrm>
            <a:off x="1750868" y="4768273"/>
            <a:ext cx="8543298" cy="166023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4466" y="1635022"/>
            <a:ext cx="6283646" cy="2925403"/>
          </a:xfrm>
          <a:prstGeom prst="rect">
            <a:avLst/>
          </a:prstGeom>
        </p:spPr>
      </p:pic>
    </p:spTree>
    <p:extLst>
      <p:ext uri="{BB962C8B-B14F-4D97-AF65-F5344CB8AC3E}">
        <p14:creationId xmlns:p14="http://schemas.microsoft.com/office/powerpoint/2010/main" val="3271625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Vehicle Coordinates Adapter</a:t>
            </a:r>
            <a:endParaRPr lang="en-US" dirty="0"/>
          </a:p>
        </p:txBody>
      </p:sp>
      <p:sp>
        <p:nvSpPr>
          <p:cNvPr id="51" name="Google Shape;1199;p43"/>
          <p:cNvSpPr/>
          <p:nvPr/>
        </p:nvSpPr>
        <p:spPr>
          <a:xfrm>
            <a:off x="0" y="5371474"/>
            <a:ext cx="12444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Verdana"/>
                <a:ea typeface="Verdana"/>
                <a:cs typeface="Verdana"/>
                <a:sym typeface="Verdana"/>
              </a:rPr>
              <a:t>Flow design</a:t>
            </a:r>
            <a:endParaRPr/>
          </a:p>
        </p:txBody>
      </p:sp>
      <p:sp>
        <p:nvSpPr>
          <p:cNvPr id="2" name="Text Placeholder 1"/>
          <p:cNvSpPr>
            <a:spLocks noGrp="1"/>
          </p:cNvSpPr>
          <p:nvPr>
            <p:ph type="body" sz="quarter" idx="15"/>
          </p:nvPr>
        </p:nvSpPr>
        <p:spPr/>
        <p:txBody>
          <a:bodyPr/>
          <a:lstStyle/>
          <a:p>
            <a:endParaRPr lang="en-GB"/>
          </a:p>
        </p:txBody>
      </p:sp>
      <p:pic>
        <p:nvPicPr>
          <p:cNvPr id="3" name="Picture 2"/>
          <p:cNvPicPr>
            <a:picLocks noChangeAspect="1"/>
          </p:cNvPicPr>
          <p:nvPr/>
        </p:nvPicPr>
        <p:blipFill>
          <a:blip r:embed="rId2"/>
          <a:stretch>
            <a:fillRect/>
          </a:stretch>
        </p:blipFill>
        <p:spPr>
          <a:xfrm>
            <a:off x="2156785" y="5023160"/>
            <a:ext cx="7878429" cy="1312227"/>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964" y="1618863"/>
            <a:ext cx="5948218" cy="2928654"/>
          </a:xfrm>
          <a:prstGeom prst="rect">
            <a:avLst/>
          </a:prstGeom>
        </p:spPr>
      </p:pic>
    </p:spTree>
    <p:extLst>
      <p:ext uri="{BB962C8B-B14F-4D97-AF65-F5344CB8AC3E}">
        <p14:creationId xmlns:p14="http://schemas.microsoft.com/office/powerpoint/2010/main" val="2296497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13" y="2848981"/>
            <a:ext cx="11092873" cy="594360"/>
          </a:xfrm>
        </p:spPr>
        <p:txBody>
          <a:bodyPr/>
          <a:lstStyle/>
          <a:p>
            <a:r>
              <a:rPr lang="en-US" dirty="0" smtClean="0"/>
              <a:t>Thank You</a:t>
            </a:r>
            <a:endParaRPr lang="en-US" dirty="0"/>
          </a:p>
        </p:txBody>
      </p:sp>
      <p:sp>
        <p:nvSpPr>
          <p:cNvPr id="4" name="Text Placeholder 3"/>
          <p:cNvSpPr>
            <a:spLocks noGrp="1"/>
          </p:cNvSpPr>
          <p:nvPr>
            <p:ph type="body" sz="quarter" idx="15"/>
          </p:nvPr>
        </p:nvSpPr>
        <p:spPr/>
        <p:txBody>
          <a:bodyPr/>
          <a:lstStyle/>
          <a:p>
            <a:endParaRPr lang="en-US" dirty="0"/>
          </a:p>
        </p:txBody>
      </p:sp>
      <p:sp>
        <p:nvSpPr>
          <p:cNvPr id="3" name="Rectangle 2"/>
          <p:cNvSpPr/>
          <p:nvPr/>
        </p:nvSpPr>
        <p:spPr>
          <a:xfrm>
            <a:off x="4394744" y="4189023"/>
            <a:ext cx="6096000" cy="369332"/>
          </a:xfrm>
          <a:prstGeom prst="rect">
            <a:avLst/>
          </a:prstGeom>
        </p:spPr>
        <p:txBody>
          <a:bodyPr>
            <a:spAutoFit/>
          </a:bodyPr>
          <a:lstStyle/>
          <a:p>
            <a:r>
              <a:rPr lang="en-US" dirty="0" smtClean="0"/>
              <a:t>Any feedback? Let us know</a:t>
            </a:r>
            <a:endParaRPr lang="en-US" dirty="0"/>
          </a:p>
        </p:txBody>
      </p:sp>
    </p:spTree>
    <p:extLst>
      <p:ext uri="{BB962C8B-B14F-4D97-AF65-F5344CB8AC3E}">
        <p14:creationId xmlns:p14="http://schemas.microsoft.com/office/powerpoint/2010/main" val="520849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4">
            <a:extLst>
              <a:ext uri="{FF2B5EF4-FFF2-40B4-BE49-F238E27FC236}">
                <a16:creationId xmlns:a16="http://schemas.microsoft.com/office/drawing/2014/main" id="{B860D34C-BFC7-462F-A8D6-F7F44E20E509}"/>
              </a:ext>
            </a:extLst>
          </p:cNvPr>
          <p:cNvGrpSpPr>
            <a:grpSpLocks noChangeAspect="1"/>
          </p:cNvGrpSpPr>
          <p:nvPr/>
        </p:nvGrpSpPr>
        <p:grpSpPr bwMode="auto">
          <a:xfrm>
            <a:off x="4306598" y="2648321"/>
            <a:ext cx="3670300" cy="1692275"/>
            <a:chOff x="2684" y="1627"/>
            <a:chExt cx="2312" cy="1066"/>
          </a:xfrm>
        </p:grpSpPr>
        <p:sp>
          <p:nvSpPr>
            <p:cNvPr id="19" name="Freeform 5">
              <a:extLst>
                <a:ext uri="{FF2B5EF4-FFF2-40B4-BE49-F238E27FC236}">
                  <a16:creationId xmlns:a16="http://schemas.microsoft.com/office/drawing/2014/main" id="{77114050-02E8-4D00-A24E-56143E94E60A}"/>
                </a:ext>
              </a:extLst>
            </p:cNvPr>
            <p:cNvSpPr>
              <a:spLocks/>
            </p:cNvSpPr>
            <p:nvPr/>
          </p:nvSpPr>
          <p:spPr bwMode="auto">
            <a:xfrm>
              <a:off x="4873" y="1937"/>
              <a:ext cx="123" cy="122"/>
            </a:xfrm>
            <a:custGeom>
              <a:avLst/>
              <a:gdLst>
                <a:gd name="T0" fmla="*/ 0 w 245"/>
                <a:gd name="T1" fmla="*/ 123 h 245"/>
                <a:gd name="T2" fmla="*/ 3 w 245"/>
                <a:gd name="T3" fmla="*/ 98 h 245"/>
                <a:gd name="T4" fmla="*/ 10 w 245"/>
                <a:gd name="T5" fmla="*/ 75 h 245"/>
                <a:gd name="T6" fmla="*/ 21 w 245"/>
                <a:gd name="T7" fmla="*/ 54 h 245"/>
                <a:gd name="T8" fmla="*/ 36 w 245"/>
                <a:gd name="T9" fmla="*/ 36 h 245"/>
                <a:gd name="T10" fmla="*/ 54 w 245"/>
                <a:gd name="T11" fmla="*/ 21 h 245"/>
                <a:gd name="T12" fmla="*/ 75 w 245"/>
                <a:gd name="T13" fmla="*/ 9 h 245"/>
                <a:gd name="T14" fmla="*/ 98 w 245"/>
                <a:gd name="T15" fmla="*/ 2 h 245"/>
                <a:gd name="T16" fmla="*/ 123 w 245"/>
                <a:gd name="T17" fmla="*/ 0 h 245"/>
                <a:gd name="T18" fmla="*/ 134 w 245"/>
                <a:gd name="T19" fmla="*/ 1 h 245"/>
                <a:gd name="T20" fmla="*/ 160 w 245"/>
                <a:gd name="T21" fmla="*/ 5 h 245"/>
                <a:gd name="T22" fmla="*/ 181 w 245"/>
                <a:gd name="T23" fmla="*/ 15 h 245"/>
                <a:gd name="T24" fmla="*/ 200 w 245"/>
                <a:gd name="T25" fmla="*/ 28 h 245"/>
                <a:gd name="T26" fmla="*/ 217 w 245"/>
                <a:gd name="T27" fmla="*/ 44 h 245"/>
                <a:gd name="T28" fmla="*/ 230 w 245"/>
                <a:gd name="T29" fmla="*/ 64 h 245"/>
                <a:gd name="T30" fmla="*/ 239 w 245"/>
                <a:gd name="T31" fmla="*/ 86 h 245"/>
                <a:gd name="T32" fmla="*/ 245 w 245"/>
                <a:gd name="T33" fmla="*/ 110 h 245"/>
                <a:gd name="T34" fmla="*/ 245 w 245"/>
                <a:gd name="T35" fmla="*/ 123 h 245"/>
                <a:gd name="T36" fmla="*/ 242 w 245"/>
                <a:gd name="T37" fmla="*/ 147 h 245"/>
                <a:gd name="T38" fmla="*/ 235 w 245"/>
                <a:gd name="T39" fmla="*/ 171 h 245"/>
                <a:gd name="T40" fmla="*/ 224 w 245"/>
                <a:gd name="T41" fmla="*/ 192 h 245"/>
                <a:gd name="T42" fmla="*/ 209 w 245"/>
                <a:gd name="T43" fmla="*/ 210 h 245"/>
                <a:gd name="T44" fmla="*/ 190 w 245"/>
                <a:gd name="T45" fmla="*/ 224 h 245"/>
                <a:gd name="T46" fmla="*/ 171 w 245"/>
                <a:gd name="T47" fmla="*/ 235 h 245"/>
                <a:gd name="T48" fmla="*/ 147 w 245"/>
                <a:gd name="T49" fmla="*/ 242 h 245"/>
                <a:gd name="T50" fmla="*/ 123 w 245"/>
                <a:gd name="T51" fmla="*/ 245 h 245"/>
                <a:gd name="T52" fmla="*/ 110 w 245"/>
                <a:gd name="T53" fmla="*/ 245 h 245"/>
                <a:gd name="T54" fmla="*/ 87 w 245"/>
                <a:gd name="T55" fmla="*/ 239 h 245"/>
                <a:gd name="T56" fmla="*/ 64 w 245"/>
                <a:gd name="T57" fmla="*/ 231 h 245"/>
                <a:gd name="T58" fmla="*/ 45 w 245"/>
                <a:gd name="T59" fmla="*/ 217 h 245"/>
                <a:gd name="T60" fmla="*/ 28 w 245"/>
                <a:gd name="T61" fmla="*/ 200 h 245"/>
                <a:gd name="T62" fmla="*/ 15 w 245"/>
                <a:gd name="T63" fmla="*/ 180 h 245"/>
                <a:gd name="T64" fmla="*/ 5 w 245"/>
                <a:gd name="T65" fmla="*/ 159 h 245"/>
                <a:gd name="T66" fmla="*/ 1 w 245"/>
                <a:gd name="T67" fmla="*/ 13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5" h="245">
                  <a:moveTo>
                    <a:pt x="0" y="123"/>
                  </a:moveTo>
                  <a:lnTo>
                    <a:pt x="0" y="123"/>
                  </a:lnTo>
                  <a:lnTo>
                    <a:pt x="1" y="110"/>
                  </a:lnTo>
                  <a:lnTo>
                    <a:pt x="3" y="98"/>
                  </a:lnTo>
                  <a:lnTo>
                    <a:pt x="5" y="86"/>
                  </a:lnTo>
                  <a:lnTo>
                    <a:pt x="10" y="75"/>
                  </a:lnTo>
                  <a:lnTo>
                    <a:pt x="15" y="64"/>
                  </a:lnTo>
                  <a:lnTo>
                    <a:pt x="21" y="54"/>
                  </a:lnTo>
                  <a:lnTo>
                    <a:pt x="28" y="44"/>
                  </a:lnTo>
                  <a:lnTo>
                    <a:pt x="36" y="36"/>
                  </a:lnTo>
                  <a:lnTo>
                    <a:pt x="45" y="28"/>
                  </a:lnTo>
                  <a:lnTo>
                    <a:pt x="54" y="21"/>
                  </a:lnTo>
                  <a:lnTo>
                    <a:pt x="64" y="15"/>
                  </a:lnTo>
                  <a:lnTo>
                    <a:pt x="75" y="9"/>
                  </a:lnTo>
                  <a:lnTo>
                    <a:pt x="87" y="5"/>
                  </a:lnTo>
                  <a:lnTo>
                    <a:pt x="98" y="2"/>
                  </a:lnTo>
                  <a:lnTo>
                    <a:pt x="110" y="1"/>
                  </a:lnTo>
                  <a:lnTo>
                    <a:pt x="123" y="0"/>
                  </a:lnTo>
                  <a:lnTo>
                    <a:pt x="123" y="0"/>
                  </a:lnTo>
                  <a:lnTo>
                    <a:pt x="134" y="1"/>
                  </a:lnTo>
                  <a:lnTo>
                    <a:pt x="147" y="2"/>
                  </a:lnTo>
                  <a:lnTo>
                    <a:pt x="160" y="5"/>
                  </a:lnTo>
                  <a:lnTo>
                    <a:pt x="171" y="9"/>
                  </a:lnTo>
                  <a:lnTo>
                    <a:pt x="181" y="15"/>
                  </a:lnTo>
                  <a:lnTo>
                    <a:pt x="190" y="21"/>
                  </a:lnTo>
                  <a:lnTo>
                    <a:pt x="200" y="28"/>
                  </a:lnTo>
                  <a:lnTo>
                    <a:pt x="209" y="36"/>
                  </a:lnTo>
                  <a:lnTo>
                    <a:pt x="217" y="44"/>
                  </a:lnTo>
                  <a:lnTo>
                    <a:pt x="224" y="54"/>
                  </a:lnTo>
                  <a:lnTo>
                    <a:pt x="230" y="64"/>
                  </a:lnTo>
                  <a:lnTo>
                    <a:pt x="235" y="75"/>
                  </a:lnTo>
                  <a:lnTo>
                    <a:pt x="239" y="86"/>
                  </a:lnTo>
                  <a:lnTo>
                    <a:pt x="242" y="98"/>
                  </a:lnTo>
                  <a:lnTo>
                    <a:pt x="245" y="110"/>
                  </a:lnTo>
                  <a:lnTo>
                    <a:pt x="245" y="123"/>
                  </a:lnTo>
                  <a:lnTo>
                    <a:pt x="245" y="123"/>
                  </a:lnTo>
                  <a:lnTo>
                    <a:pt x="245" y="136"/>
                  </a:lnTo>
                  <a:lnTo>
                    <a:pt x="242" y="147"/>
                  </a:lnTo>
                  <a:lnTo>
                    <a:pt x="239" y="159"/>
                  </a:lnTo>
                  <a:lnTo>
                    <a:pt x="235" y="171"/>
                  </a:lnTo>
                  <a:lnTo>
                    <a:pt x="230" y="180"/>
                  </a:lnTo>
                  <a:lnTo>
                    <a:pt x="224" y="192"/>
                  </a:lnTo>
                  <a:lnTo>
                    <a:pt x="217" y="200"/>
                  </a:lnTo>
                  <a:lnTo>
                    <a:pt x="209" y="210"/>
                  </a:lnTo>
                  <a:lnTo>
                    <a:pt x="200" y="217"/>
                  </a:lnTo>
                  <a:lnTo>
                    <a:pt x="190" y="224"/>
                  </a:lnTo>
                  <a:lnTo>
                    <a:pt x="181" y="231"/>
                  </a:lnTo>
                  <a:lnTo>
                    <a:pt x="171" y="235"/>
                  </a:lnTo>
                  <a:lnTo>
                    <a:pt x="160" y="239"/>
                  </a:lnTo>
                  <a:lnTo>
                    <a:pt x="147" y="242"/>
                  </a:lnTo>
                  <a:lnTo>
                    <a:pt x="134" y="245"/>
                  </a:lnTo>
                  <a:lnTo>
                    <a:pt x="123" y="245"/>
                  </a:lnTo>
                  <a:lnTo>
                    <a:pt x="123" y="245"/>
                  </a:lnTo>
                  <a:lnTo>
                    <a:pt x="110" y="245"/>
                  </a:lnTo>
                  <a:lnTo>
                    <a:pt x="98" y="242"/>
                  </a:lnTo>
                  <a:lnTo>
                    <a:pt x="87" y="239"/>
                  </a:lnTo>
                  <a:lnTo>
                    <a:pt x="75" y="235"/>
                  </a:lnTo>
                  <a:lnTo>
                    <a:pt x="64" y="231"/>
                  </a:lnTo>
                  <a:lnTo>
                    <a:pt x="54" y="224"/>
                  </a:lnTo>
                  <a:lnTo>
                    <a:pt x="45" y="217"/>
                  </a:lnTo>
                  <a:lnTo>
                    <a:pt x="36" y="210"/>
                  </a:lnTo>
                  <a:lnTo>
                    <a:pt x="28" y="200"/>
                  </a:lnTo>
                  <a:lnTo>
                    <a:pt x="21" y="192"/>
                  </a:lnTo>
                  <a:lnTo>
                    <a:pt x="15" y="180"/>
                  </a:lnTo>
                  <a:lnTo>
                    <a:pt x="10" y="171"/>
                  </a:lnTo>
                  <a:lnTo>
                    <a:pt x="5" y="159"/>
                  </a:lnTo>
                  <a:lnTo>
                    <a:pt x="3" y="147"/>
                  </a:lnTo>
                  <a:lnTo>
                    <a:pt x="1" y="136"/>
                  </a:lnTo>
                  <a:lnTo>
                    <a:pt x="0" y="123"/>
                  </a:lnTo>
                  <a:close/>
                </a:path>
              </a:pathLst>
            </a:custGeom>
            <a:solidFill>
              <a:srgbClr val="75C8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0" name="Freeform 6">
              <a:extLst>
                <a:ext uri="{FF2B5EF4-FFF2-40B4-BE49-F238E27FC236}">
                  <a16:creationId xmlns:a16="http://schemas.microsoft.com/office/drawing/2014/main" id="{117612EF-2D4E-4451-9C03-2ECD8D76F06B}"/>
                </a:ext>
              </a:extLst>
            </p:cNvPr>
            <p:cNvSpPr>
              <a:spLocks/>
            </p:cNvSpPr>
            <p:nvPr/>
          </p:nvSpPr>
          <p:spPr bwMode="auto">
            <a:xfrm>
              <a:off x="4873" y="1937"/>
              <a:ext cx="123" cy="122"/>
            </a:xfrm>
            <a:custGeom>
              <a:avLst/>
              <a:gdLst>
                <a:gd name="T0" fmla="*/ 0 w 245"/>
                <a:gd name="T1" fmla="*/ 123 h 245"/>
                <a:gd name="T2" fmla="*/ 3 w 245"/>
                <a:gd name="T3" fmla="*/ 98 h 245"/>
                <a:gd name="T4" fmla="*/ 10 w 245"/>
                <a:gd name="T5" fmla="*/ 75 h 245"/>
                <a:gd name="T6" fmla="*/ 21 w 245"/>
                <a:gd name="T7" fmla="*/ 54 h 245"/>
                <a:gd name="T8" fmla="*/ 36 w 245"/>
                <a:gd name="T9" fmla="*/ 36 h 245"/>
                <a:gd name="T10" fmla="*/ 54 w 245"/>
                <a:gd name="T11" fmla="*/ 21 h 245"/>
                <a:gd name="T12" fmla="*/ 75 w 245"/>
                <a:gd name="T13" fmla="*/ 9 h 245"/>
                <a:gd name="T14" fmla="*/ 98 w 245"/>
                <a:gd name="T15" fmla="*/ 2 h 245"/>
                <a:gd name="T16" fmla="*/ 123 w 245"/>
                <a:gd name="T17" fmla="*/ 0 h 245"/>
                <a:gd name="T18" fmla="*/ 134 w 245"/>
                <a:gd name="T19" fmla="*/ 1 h 245"/>
                <a:gd name="T20" fmla="*/ 160 w 245"/>
                <a:gd name="T21" fmla="*/ 5 h 245"/>
                <a:gd name="T22" fmla="*/ 181 w 245"/>
                <a:gd name="T23" fmla="*/ 15 h 245"/>
                <a:gd name="T24" fmla="*/ 200 w 245"/>
                <a:gd name="T25" fmla="*/ 28 h 245"/>
                <a:gd name="T26" fmla="*/ 217 w 245"/>
                <a:gd name="T27" fmla="*/ 44 h 245"/>
                <a:gd name="T28" fmla="*/ 230 w 245"/>
                <a:gd name="T29" fmla="*/ 64 h 245"/>
                <a:gd name="T30" fmla="*/ 239 w 245"/>
                <a:gd name="T31" fmla="*/ 86 h 245"/>
                <a:gd name="T32" fmla="*/ 245 w 245"/>
                <a:gd name="T33" fmla="*/ 110 h 245"/>
                <a:gd name="T34" fmla="*/ 245 w 245"/>
                <a:gd name="T35" fmla="*/ 123 h 245"/>
                <a:gd name="T36" fmla="*/ 242 w 245"/>
                <a:gd name="T37" fmla="*/ 147 h 245"/>
                <a:gd name="T38" fmla="*/ 235 w 245"/>
                <a:gd name="T39" fmla="*/ 171 h 245"/>
                <a:gd name="T40" fmla="*/ 224 w 245"/>
                <a:gd name="T41" fmla="*/ 192 h 245"/>
                <a:gd name="T42" fmla="*/ 209 w 245"/>
                <a:gd name="T43" fmla="*/ 210 h 245"/>
                <a:gd name="T44" fmla="*/ 190 w 245"/>
                <a:gd name="T45" fmla="*/ 224 h 245"/>
                <a:gd name="T46" fmla="*/ 171 w 245"/>
                <a:gd name="T47" fmla="*/ 235 h 245"/>
                <a:gd name="T48" fmla="*/ 147 w 245"/>
                <a:gd name="T49" fmla="*/ 242 h 245"/>
                <a:gd name="T50" fmla="*/ 123 w 245"/>
                <a:gd name="T51" fmla="*/ 245 h 245"/>
                <a:gd name="T52" fmla="*/ 110 w 245"/>
                <a:gd name="T53" fmla="*/ 245 h 245"/>
                <a:gd name="T54" fmla="*/ 87 w 245"/>
                <a:gd name="T55" fmla="*/ 239 h 245"/>
                <a:gd name="T56" fmla="*/ 64 w 245"/>
                <a:gd name="T57" fmla="*/ 231 h 245"/>
                <a:gd name="T58" fmla="*/ 45 w 245"/>
                <a:gd name="T59" fmla="*/ 217 h 245"/>
                <a:gd name="T60" fmla="*/ 28 w 245"/>
                <a:gd name="T61" fmla="*/ 200 h 245"/>
                <a:gd name="T62" fmla="*/ 15 w 245"/>
                <a:gd name="T63" fmla="*/ 180 h 245"/>
                <a:gd name="T64" fmla="*/ 5 w 245"/>
                <a:gd name="T65" fmla="*/ 159 h 245"/>
                <a:gd name="T66" fmla="*/ 1 w 245"/>
                <a:gd name="T67" fmla="*/ 13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5" h="245">
                  <a:moveTo>
                    <a:pt x="0" y="123"/>
                  </a:moveTo>
                  <a:lnTo>
                    <a:pt x="0" y="123"/>
                  </a:lnTo>
                  <a:lnTo>
                    <a:pt x="1" y="110"/>
                  </a:lnTo>
                  <a:lnTo>
                    <a:pt x="3" y="98"/>
                  </a:lnTo>
                  <a:lnTo>
                    <a:pt x="5" y="86"/>
                  </a:lnTo>
                  <a:lnTo>
                    <a:pt x="10" y="75"/>
                  </a:lnTo>
                  <a:lnTo>
                    <a:pt x="15" y="64"/>
                  </a:lnTo>
                  <a:lnTo>
                    <a:pt x="21" y="54"/>
                  </a:lnTo>
                  <a:lnTo>
                    <a:pt x="28" y="44"/>
                  </a:lnTo>
                  <a:lnTo>
                    <a:pt x="36" y="36"/>
                  </a:lnTo>
                  <a:lnTo>
                    <a:pt x="45" y="28"/>
                  </a:lnTo>
                  <a:lnTo>
                    <a:pt x="54" y="21"/>
                  </a:lnTo>
                  <a:lnTo>
                    <a:pt x="64" y="15"/>
                  </a:lnTo>
                  <a:lnTo>
                    <a:pt x="75" y="9"/>
                  </a:lnTo>
                  <a:lnTo>
                    <a:pt x="87" y="5"/>
                  </a:lnTo>
                  <a:lnTo>
                    <a:pt x="98" y="2"/>
                  </a:lnTo>
                  <a:lnTo>
                    <a:pt x="110" y="1"/>
                  </a:lnTo>
                  <a:lnTo>
                    <a:pt x="123" y="0"/>
                  </a:lnTo>
                  <a:lnTo>
                    <a:pt x="123" y="0"/>
                  </a:lnTo>
                  <a:lnTo>
                    <a:pt x="134" y="1"/>
                  </a:lnTo>
                  <a:lnTo>
                    <a:pt x="147" y="2"/>
                  </a:lnTo>
                  <a:lnTo>
                    <a:pt x="160" y="5"/>
                  </a:lnTo>
                  <a:lnTo>
                    <a:pt x="171" y="9"/>
                  </a:lnTo>
                  <a:lnTo>
                    <a:pt x="181" y="15"/>
                  </a:lnTo>
                  <a:lnTo>
                    <a:pt x="190" y="21"/>
                  </a:lnTo>
                  <a:lnTo>
                    <a:pt x="200" y="28"/>
                  </a:lnTo>
                  <a:lnTo>
                    <a:pt x="209" y="36"/>
                  </a:lnTo>
                  <a:lnTo>
                    <a:pt x="217" y="44"/>
                  </a:lnTo>
                  <a:lnTo>
                    <a:pt x="224" y="54"/>
                  </a:lnTo>
                  <a:lnTo>
                    <a:pt x="230" y="64"/>
                  </a:lnTo>
                  <a:lnTo>
                    <a:pt x="235" y="75"/>
                  </a:lnTo>
                  <a:lnTo>
                    <a:pt x="239" y="86"/>
                  </a:lnTo>
                  <a:lnTo>
                    <a:pt x="242" y="98"/>
                  </a:lnTo>
                  <a:lnTo>
                    <a:pt x="245" y="110"/>
                  </a:lnTo>
                  <a:lnTo>
                    <a:pt x="245" y="123"/>
                  </a:lnTo>
                  <a:lnTo>
                    <a:pt x="245" y="123"/>
                  </a:lnTo>
                  <a:lnTo>
                    <a:pt x="245" y="136"/>
                  </a:lnTo>
                  <a:lnTo>
                    <a:pt x="242" y="147"/>
                  </a:lnTo>
                  <a:lnTo>
                    <a:pt x="239" y="159"/>
                  </a:lnTo>
                  <a:lnTo>
                    <a:pt x="235" y="171"/>
                  </a:lnTo>
                  <a:lnTo>
                    <a:pt x="230" y="180"/>
                  </a:lnTo>
                  <a:lnTo>
                    <a:pt x="224" y="192"/>
                  </a:lnTo>
                  <a:lnTo>
                    <a:pt x="217" y="200"/>
                  </a:lnTo>
                  <a:lnTo>
                    <a:pt x="209" y="210"/>
                  </a:lnTo>
                  <a:lnTo>
                    <a:pt x="200" y="217"/>
                  </a:lnTo>
                  <a:lnTo>
                    <a:pt x="190" y="224"/>
                  </a:lnTo>
                  <a:lnTo>
                    <a:pt x="181" y="231"/>
                  </a:lnTo>
                  <a:lnTo>
                    <a:pt x="171" y="235"/>
                  </a:lnTo>
                  <a:lnTo>
                    <a:pt x="160" y="239"/>
                  </a:lnTo>
                  <a:lnTo>
                    <a:pt x="147" y="242"/>
                  </a:lnTo>
                  <a:lnTo>
                    <a:pt x="134" y="245"/>
                  </a:lnTo>
                  <a:lnTo>
                    <a:pt x="123" y="245"/>
                  </a:lnTo>
                  <a:lnTo>
                    <a:pt x="123" y="245"/>
                  </a:lnTo>
                  <a:lnTo>
                    <a:pt x="110" y="245"/>
                  </a:lnTo>
                  <a:lnTo>
                    <a:pt x="98" y="242"/>
                  </a:lnTo>
                  <a:lnTo>
                    <a:pt x="87" y="239"/>
                  </a:lnTo>
                  <a:lnTo>
                    <a:pt x="75" y="235"/>
                  </a:lnTo>
                  <a:lnTo>
                    <a:pt x="64" y="231"/>
                  </a:lnTo>
                  <a:lnTo>
                    <a:pt x="54" y="224"/>
                  </a:lnTo>
                  <a:lnTo>
                    <a:pt x="45" y="217"/>
                  </a:lnTo>
                  <a:lnTo>
                    <a:pt x="36" y="210"/>
                  </a:lnTo>
                  <a:lnTo>
                    <a:pt x="28" y="200"/>
                  </a:lnTo>
                  <a:lnTo>
                    <a:pt x="21" y="192"/>
                  </a:lnTo>
                  <a:lnTo>
                    <a:pt x="15" y="180"/>
                  </a:lnTo>
                  <a:lnTo>
                    <a:pt x="10" y="171"/>
                  </a:lnTo>
                  <a:lnTo>
                    <a:pt x="5" y="159"/>
                  </a:lnTo>
                  <a:lnTo>
                    <a:pt x="3" y="147"/>
                  </a:lnTo>
                  <a:lnTo>
                    <a:pt x="1" y="136"/>
                  </a:lnTo>
                  <a:lnTo>
                    <a:pt x="0" y="1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1" name="Freeform 7">
              <a:extLst>
                <a:ext uri="{FF2B5EF4-FFF2-40B4-BE49-F238E27FC236}">
                  <a16:creationId xmlns:a16="http://schemas.microsoft.com/office/drawing/2014/main" id="{C0EADDE4-8226-48CC-941F-D3DBB5FEAADE}"/>
                </a:ext>
              </a:extLst>
            </p:cNvPr>
            <p:cNvSpPr>
              <a:spLocks noEditPoints="1"/>
            </p:cNvSpPr>
            <p:nvPr/>
          </p:nvSpPr>
          <p:spPr bwMode="auto">
            <a:xfrm>
              <a:off x="2684" y="1629"/>
              <a:ext cx="351" cy="423"/>
            </a:xfrm>
            <a:custGeom>
              <a:avLst/>
              <a:gdLst>
                <a:gd name="T0" fmla="*/ 702 w 702"/>
                <a:gd name="T1" fmla="*/ 405 h 847"/>
                <a:gd name="T2" fmla="*/ 699 w 702"/>
                <a:gd name="T3" fmla="*/ 457 h 847"/>
                <a:gd name="T4" fmla="*/ 695 w 702"/>
                <a:gd name="T5" fmla="*/ 506 h 847"/>
                <a:gd name="T6" fmla="*/ 685 w 702"/>
                <a:gd name="T7" fmla="*/ 551 h 847"/>
                <a:gd name="T8" fmla="*/ 673 w 702"/>
                <a:gd name="T9" fmla="*/ 593 h 847"/>
                <a:gd name="T10" fmla="*/ 657 w 702"/>
                <a:gd name="T11" fmla="*/ 632 h 847"/>
                <a:gd name="T12" fmla="*/ 638 w 702"/>
                <a:gd name="T13" fmla="*/ 669 h 847"/>
                <a:gd name="T14" fmla="*/ 614 w 702"/>
                <a:gd name="T15" fmla="*/ 702 h 847"/>
                <a:gd name="T16" fmla="*/ 587 w 702"/>
                <a:gd name="T17" fmla="*/ 733 h 847"/>
                <a:gd name="T18" fmla="*/ 573 w 702"/>
                <a:gd name="T19" fmla="*/ 746 h 847"/>
                <a:gd name="T20" fmla="*/ 542 w 702"/>
                <a:gd name="T21" fmla="*/ 771 h 847"/>
                <a:gd name="T22" fmla="*/ 507 w 702"/>
                <a:gd name="T23" fmla="*/ 794 h 847"/>
                <a:gd name="T24" fmla="*/ 471 w 702"/>
                <a:gd name="T25" fmla="*/ 812 h 847"/>
                <a:gd name="T26" fmla="*/ 430 w 702"/>
                <a:gd name="T27" fmla="*/ 826 h 847"/>
                <a:gd name="T28" fmla="*/ 387 w 702"/>
                <a:gd name="T29" fmla="*/ 836 h 847"/>
                <a:gd name="T30" fmla="*/ 342 w 702"/>
                <a:gd name="T31" fmla="*/ 844 h 847"/>
                <a:gd name="T32" fmla="*/ 293 w 702"/>
                <a:gd name="T33" fmla="*/ 847 h 847"/>
                <a:gd name="T34" fmla="*/ 0 w 702"/>
                <a:gd name="T35" fmla="*/ 847 h 847"/>
                <a:gd name="T36" fmla="*/ 286 w 702"/>
                <a:gd name="T37" fmla="*/ 0 h 847"/>
                <a:gd name="T38" fmla="*/ 334 w 702"/>
                <a:gd name="T39" fmla="*/ 2 h 847"/>
                <a:gd name="T40" fmla="*/ 380 w 702"/>
                <a:gd name="T41" fmla="*/ 6 h 847"/>
                <a:gd name="T42" fmla="*/ 422 w 702"/>
                <a:gd name="T43" fmla="*/ 14 h 847"/>
                <a:gd name="T44" fmla="*/ 463 w 702"/>
                <a:gd name="T45" fmla="*/ 25 h 847"/>
                <a:gd name="T46" fmla="*/ 499 w 702"/>
                <a:gd name="T47" fmla="*/ 41 h 847"/>
                <a:gd name="T48" fmla="*/ 534 w 702"/>
                <a:gd name="T49" fmla="*/ 59 h 847"/>
                <a:gd name="T50" fmla="*/ 565 w 702"/>
                <a:gd name="T51" fmla="*/ 80 h 847"/>
                <a:gd name="T52" fmla="*/ 593 w 702"/>
                <a:gd name="T53" fmla="*/ 104 h 847"/>
                <a:gd name="T54" fmla="*/ 607 w 702"/>
                <a:gd name="T55" fmla="*/ 118 h 847"/>
                <a:gd name="T56" fmla="*/ 631 w 702"/>
                <a:gd name="T57" fmla="*/ 146 h 847"/>
                <a:gd name="T58" fmla="*/ 650 w 702"/>
                <a:gd name="T59" fmla="*/ 178 h 847"/>
                <a:gd name="T60" fmla="*/ 667 w 702"/>
                <a:gd name="T61" fmla="*/ 213 h 847"/>
                <a:gd name="T62" fmla="*/ 681 w 702"/>
                <a:gd name="T63" fmla="*/ 251 h 847"/>
                <a:gd name="T64" fmla="*/ 691 w 702"/>
                <a:gd name="T65" fmla="*/ 292 h 847"/>
                <a:gd name="T66" fmla="*/ 698 w 702"/>
                <a:gd name="T67" fmla="*/ 335 h 847"/>
                <a:gd name="T68" fmla="*/ 701 w 702"/>
                <a:gd name="T69" fmla="*/ 381 h 847"/>
                <a:gd name="T70" fmla="*/ 470 w 702"/>
                <a:gd name="T71" fmla="*/ 414 h 847"/>
                <a:gd name="T72" fmla="*/ 470 w 702"/>
                <a:gd name="T73" fmla="*/ 386 h 847"/>
                <a:gd name="T74" fmla="*/ 464 w 702"/>
                <a:gd name="T75" fmla="*/ 335 h 847"/>
                <a:gd name="T76" fmla="*/ 453 w 702"/>
                <a:gd name="T77" fmla="*/ 292 h 847"/>
                <a:gd name="T78" fmla="*/ 436 w 702"/>
                <a:gd name="T79" fmla="*/ 257 h 847"/>
                <a:gd name="T80" fmla="*/ 425 w 702"/>
                <a:gd name="T81" fmla="*/ 241 h 847"/>
                <a:gd name="T82" fmla="*/ 399 w 702"/>
                <a:gd name="T83" fmla="*/ 216 h 847"/>
                <a:gd name="T84" fmla="*/ 369 w 702"/>
                <a:gd name="T85" fmla="*/ 199 h 847"/>
                <a:gd name="T86" fmla="*/ 331 w 702"/>
                <a:gd name="T87" fmla="*/ 188 h 847"/>
                <a:gd name="T88" fmla="*/ 289 w 702"/>
                <a:gd name="T89" fmla="*/ 185 h 847"/>
                <a:gd name="T90" fmla="*/ 223 w 702"/>
                <a:gd name="T91" fmla="*/ 659 h 847"/>
                <a:gd name="T92" fmla="*/ 273 w 702"/>
                <a:gd name="T93" fmla="*/ 659 h 847"/>
                <a:gd name="T94" fmla="*/ 321 w 702"/>
                <a:gd name="T95" fmla="*/ 656 h 847"/>
                <a:gd name="T96" fmla="*/ 362 w 702"/>
                <a:gd name="T97" fmla="*/ 645 h 847"/>
                <a:gd name="T98" fmla="*/ 395 w 702"/>
                <a:gd name="T99" fmla="*/ 625 h 847"/>
                <a:gd name="T100" fmla="*/ 422 w 702"/>
                <a:gd name="T101" fmla="*/ 599 h 847"/>
                <a:gd name="T102" fmla="*/ 433 w 702"/>
                <a:gd name="T103" fmla="*/ 583 h 847"/>
                <a:gd name="T104" fmla="*/ 451 w 702"/>
                <a:gd name="T105" fmla="*/ 544 h 847"/>
                <a:gd name="T106" fmla="*/ 463 w 702"/>
                <a:gd name="T107" fmla="*/ 498 h 847"/>
                <a:gd name="T108" fmla="*/ 470 w 702"/>
                <a:gd name="T109" fmla="*/ 445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2" h="847">
                  <a:moveTo>
                    <a:pt x="702" y="405"/>
                  </a:moveTo>
                  <a:lnTo>
                    <a:pt x="702" y="405"/>
                  </a:lnTo>
                  <a:lnTo>
                    <a:pt x="701" y="432"/>
                  </a:lnTo>
                  <a:lnTo>
                    <a:pt x="699" y="457"/>
                  </a:lnTo>
                  <a:lnTo>
                    <a:pt x="698" y="482"/>
                  </a:lnTo>
                  <a:lnTo>
                    <a:pt x="695" y="506"/>
                  </a:lnTo>
                  <a:lnTo>
                    <a:pt x="691" y="529"/>
                  </a:lnTo>
                  <a:lnTo>
                    <a:pt x="685" y="551"/>
                  </a:lnTo>
                  <a:lnTo>
                    <a:pt x="680" y="572"/>
                  </a:lnTo>
                  <a:lnTo>
                    <a:pt x="673" y="593"/>
                  </a:lnTo>
                  <a:lnTo>
                    <a:pt x="666" y="614"/>
                  </a:lnTo>
                  <a:lnTo>
                    <a:pt x="657" y="632"/>
                  </a:lnTo>
                  <a:lnTo>
                    <a:pt x="648" y="652"/>
                  </a:lnTo>
                  <a:lnTo>
                    <a:pt x="638" y="669"/>
                  </a:lnTo>
                  <a:lnTo>
                    <a:pt x="627" y="686"/>
                  </a:lnTo>
                  <a:lnTo>
                    <a:pt x="614" y="702"/>
                  </a:lnTo>
                  <a:lnTo>
                    <a:pt x="601" y="718"/>
                  </a:lnTo>
                  <a:lnTo>
                    <a:pt x="587" y="733"/>
                  </a:lnTo>
                  <a:lnTo>
                    <a:pt x="587" y="733"/>
                  </a:lnTo>
                  <a:lnTo>
                    <a:pt x="573" y="746"/>
                  </a:lnTo>
                  <a:lnTo>
                    <a:pt x="558" y="760"/>
                  </a:lnTo>
                  <a:lnTo>
                    <a:pt x="542" y="771"/>
                  </a:lnTo>
                  <a:lnTo>
                    <a:pt x="526" y="782"/>
                  </a:lnTo>
                  <a:lnTo>
                    <a:pt x="507" y="794"/>
                  </a:lnTo>
                  <a:lnTo>
                    <a:pt x="489" y="802"/>
                  </a:lnTo>
                  <a:lnTo>
                    <a:pt x="471" y="812"/>
                  </a:lnTo>
                  <a:lnTo>
                    <a:pt x="450" y="819"/>
                  </a:lnTo>
                  <a:lnTo>
                    <a:pt x="430" y="826"/>
                  </a:lnTo>
                  <a:lnTo>
                    <a:pt x="409" y="831"/>
                  </a:lnTo>
                  <a:lnTo>
                    <a:pt x="387" y="836"/>
                  </a:lnTo>
                  <a:lnTo>
                    <a:pt x="364" y="840"/>
                  </a:lnTo>
                  <a:lnTo>
                    <a:pt x="342" y="844"/>
                  </a:lnTo>
                  <a:lnTo>
                    <a:pt x="317" y="845"/>
                  </a:lnTo>
                  <a:lnTo>
                    <a:pt x="293" y="847"/>
                  </a:lnTo>
                  <a:lnTo>
                    <a:pt x="268" y="847"/>
                  </a:lnTo>
                  <a:lnTo>
                    <a:pt x="0" y="847"/>
                  </a:lnTo>
                  <a:lnTo>
                    <a:pt x="0" y="0"/>
                  </a:lnTo>
                  <a:lnTo>
                    <a:pt x="286" y="0"/>
                  </a:lnTo>
                  <a:lnTo>
                    <a:pt x="286" y="0"/>
                  </a:lnTo>
                  <a:lnTo>
                    <a:pt x="334" y="2"/>
                  </a:lnTo>
                  <a:lnTo>
                    <a:pt x="357" y="3"/>
                  </a:lnTo>
                  <a:lnTo>
                    <a:pt x="380" y="6"/>
                  </a:lnTo>
                  <a:lnTo>
                    <a:pt x="401" y="10"/>
                  </a:lnTo>
                  <a:lnTo>
                    <a:pt x="422" y="14"/>
                  </a:lnTo>
                  <a:lnTo>
                    <a:pt x="443" y="20"/>
                  </a:lnTo>
                  <a:lnTo>
                    <a:pt x="463" y="25"/>
                  </a:lnTo>
                  <a:lnTo>
                    <a:pt x="481" y="32"/>
                  </a:lnTo>
                  <a:lnTo>
                    <a:pt x="499" y="41"/>
                  </a:lnTo>
                  <a:lnTo>
                    <a:pt x="517" y="49"/>
                  </a:lnTo>
                  <a:lnTo>
                    <a:pt x="534" y="59"/>
                  </a:lnTo>
                  <a:lnTo>
                    <a:pt x="549" y="69"/>
                  </a:lnTo>
                  <a:lnTo>
                    <a:pt x="565" y="80"/>
                  </a:lnTo>
                  <a:lnTo>
                    <a:pt x="580" y="91"/>
                  </a:lnTo>
                  <a:lnTo>
                    <a:pt x="593" y="104"/>
                  </a:lnTo>
                  <a:lnTo>
                    <a:pt x="593" y="104"/>
                  </a:lnTo>
                  <a:lnTo>
                    <a:pt x="607" y="118"/>
                  </a:lnTo>
                  <a:lnTo>
                    <a:pt x="620" y="132"/>
                  </a:lnTo>
                  <a:lnTo>
                    <a:pt x="631" y="146"/>
                  </a:lnTo>
                  <a:lnTo>
                    <a:pt x="641" y="163"/>
                  </a:lnTo>
                  <a:lnTo>
                    <a:pt x="650" y="178"/>
                  </a:lnTo>
                  <a:lnTo>
                    <a:pt x="660" y="195"/>
                  </a:lnTo>
                  <a:lnTo>
                    <a:pt x="667" y="213"/>
                  </a:lnTo>
                  <a:lnTo>
                    <a:pt x="674" y="231"/>
                  </a:lnTo>
                  <a:lnTo>
                    <a:pt x="681" y="251"/>
                  </a:lnTo>
                  <a:lnTo>
                    <a:pt x="687" y="271"/>
                  </a:lnTo>
                  <a:lnTo>
                    <a:pt x="691" y="292"/>
                  </a:lnTo>
                  <a:lnTo>
                    <a:pt x="695" y="313"/>
                  </a:lnTo>
                  <a:lnTo>
                    <a:pt x="698" y="335"/>
                  </a:lnTo>
                  <a:lnTo>
                    <a:pt x="701" y="358"/>
                  </a:lnTo>
                  <a:lnTo>
                    <a:pt x="701" y="381"/>
                  </a:lnTo>
                  <a:lnTo>
                    <a:pt x="702" y="405"/>
                  </a:lnTo>
                  <a:close/>
                  <a:moveTo>
                    <a:pt x="470" y="414"/>
                  </a:moveTo>
                  <a:lnTo>
                    <a:pt x="470" y="414"/>
                  </a:lnTo>
                  <a:lnTo>
                    <a:pt x="470" y="386"/>
                  </a:lnTo>
                  <a:lnTo>
                    <a:pt x="467" y="359"/>
                  </a:lnTo>
                  <a:lnTo>
                    <a:pt x="464" y="335"/>
                  </a:lnTo>
                  <a:lnTo>
                    <a:pt x="458" y="313"/>
                  </a:lnTo>
                  <a:lnTo>
                    <a:pt x="453" y="292"/>
                  </a:lnTo>
                  <a:lnTo>
                    <a:pt x="444" y="274"/>
                  </a:lnTo>
                  <a:lnTo>
                    <a:pt x="436" y="257"/>
                  </a:lnTo>
                  <a:lnTo>
                    <a:pt x="425" y="241"/>
                  </a:lnTo>
                  <a:lnTo>
                    <a:pt x="425" y="241"/>
                  </a:lnTo>
                  <a:lnTo>
                    <a:pt x="413" y="227"/>
                  </a:lnTo>
                  <a:lnTo>
                    <a:pt x="399" y="216"/>
                  </a:lnTo>
                  <a:lnTo>
                    <a:pt x="384" y="206"/>
                  </a:lnTo>
                  <a:lnTo>
                    <a:pt x="369" y="199"/>
                  </a:lnTo>
                  <a:lnTo>
                    <a:pt x="350" y="192"/>
                  </a:lnTo>
                  <a:lnTo>
                    <a:pt x="331" y="188"/>
                  </a:lnTo>
                  <a:lnTo>
                    <a:pt x="310" y="185"/>
                  </a:lnTo>
                  <a:lnTo>
                    <a:pt x="289" y="185"/>
                  </a:lnTo>
                  <a:lnTo>
                    <a:pt x="223" y="185"/>
                  </a:lnTo>
                  <a:lnTo>
                    <a:pt x="223" y="659"/>
                  </a:lnTo>
                  <a:lnTo>
                    <a:pt x="273" y="659"/>
                  </a:lnTo>
                  <a:lnTo>
                    <a:pt x="273" y="659"/>
                  </a:lnTo>
                  <a:lnTo>
                    <a:pt x="297" y="659"/>
                  </a:lnTo>
                  <a:lnTo>
                    <a:pt x="321" y="656"/>
                  </a:lnTo>
                  <a:lnTo>
                    <a:pt x="342" y="651"/>
                  </a:lnTo>
                  <a:lnTo>
                    <a:pt x="362" y="645"/>
                  </a:lnTo>
                  <a:lnTo>
                    <a:pt x="378" y="637"/>
                  </a:lnTo>
                  <a:lnTo>
                    <a:pt x="395" y="625"/>
                  </a:lnTo>
                  <a:lnTo>
                    <a:pt x="409" y="613"/>
                  </a:lnTo>
                  <a:lnTo>
                    <a:pt x="422" y="599"/>
                  </a:lnTo>
                  <a:lnTo>
                    <a:pt x="422" y="599"/>
                  </a:lnTo>
                  <a:lnTo>
                    <a:pt x="433" y="583"/>
                  </a:lnTo>
                  <a:lnTo>
                    <a:pt x="443" y="565"/>
                  </a:lnTo>
                  <a:lnTo>
                    <a:pt x="451" y="544"/>
                  </a:lnTo>
                  <a:lnTo>
                    <a:pt x="458" y="523"/>
                  </a:lnTo>
                  <a:lnTo>
                    <a:pt x="463" y="498"/>
                  </a:lnTo>
                  <a:lnTo>
                    <a:pt x="467" y="473"/>
                  </a:lnTo>
                  <a:lnTo>
                    <a:pt x="470" y="445"/>
                  </a:lnTo>
                  <a:lnTo>
                    <a:pt x="470" y="4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2" name="Freeform 8">
              <a:extLst>
                <a:ext uri="{FF2B5EF4-FFF2-40B4-BE49-F238E27FC236}">
                  <a16:creationId xmlns:a16="http://schemas.microsoft.com/office/drawing/2014/main" id="{A905EFC3-70E8-45E4-B1DC-52E0A6B22623}"/>
                </a:ext>
              </a:extLst>
            </p:cNvPr>
            <p:cNvSpPr>
              <a:spLocks/>
            </p:cNvSpPr>
            <p:nvPr/>
          </p:nvSpPr>
          <p:spPr bwMode="auto">
            <a:xfrm>
              <a:off x="2684" y="1629"/>
              <a:ext cx="351" cy="423"/>
            </a:xfrm>
            <a:custGeom>
              <a:avLst/>
              <a:gdLst>
                <a:gd name="T0" fmla="*/ 702 w 702"/>
                <a:gd name="T1" fmla="*/ 405 h 847"/>
                <a:gd name="T2" fmla="*/ 699 w 702"/>
                <a:gd name="T3" fmla="*/ 457 h 847"/>
                <a:gd name="T4" fmla="*/ 695 w 702"/>
                <a:gd name="T5" fmla="*/ 506 h 847"/>
                <a:gd name="T6" fmla="*/ 685 w 702"/>
                <a:gd name="T7" fmla="*/ 551 h 847"/>
                <a:gd name="T8" fmla="*/ 673 w 702"/>
                <a:gd name="T9" fmla="*/ 593 h 847"/>
                <a:gd name="T10" fmla="*/ 657 w 702"/>
                <a:gd name="T11" fmla="*/ 632 h 847"/>
                <a:gd name="T12" fmla="*/ 638 w 702"/>
                <a:gd name="T13" fmla="*/ 669 h 847"/>
                <a:gd name="T14" fmla="*/ 614 w 702"/>
                <a:gd name="T15" fmla="*/ 702 h 847"/>
                <a:gd name="T16" fmla="*/ 587 w 702"/>
                <a:gd name="T17" fmla="*/ 733 h 847"/>
                <a:gd name="T18" fmla="*/ 573 w 702"/>
                <a:gd name="T19" fmla="*/ 746 h 847"/>
                <a:gd name="T20" fmla="*/ 542 w 702"/>
                <a:gd name="T21" fmla="*/ 771 h 847"/>
                <a:gd name="T22" fmla="*/ 507 w 702"/>
                <a:gd name="T23" fmla="*/ 794 h 847"/>
                <a:gd name="T24" fmla="*/ 471 w 702"/>
                <a:gd name="T25" fmla="*/ 812 h 847"/>
                <a:gd name="T26" fmla="*/ 430 w 702"/>
                <a:gd name="T27" fmla="*/ 826 h 847"/>
                <a:gd name="T28" fmla="*/ 387 w 702"/>
                <a:gd name="T29" fmla="*/ 836 h 847"/>
                <a:gd name="T30" fmla="*/ 342 w 702"/>
                <a:gd name="T31" fmla="*/ 844 h 847"/>
                <a:gd name="T32" fmla="*/ 293 w 702"/>
                <a:gd name="T33" fmla="*/ 847 h 847"/>
                <a:gd name="T34" fmla="*/ 0 w 702"/>
                <a:gd name="T35" fmla="*/ 847 h 847"/>
                <a:gd name="T36" fmla="*/ 286 w 702"/>
                <a:gd name="T37" fmla="*/ 0 h 847"/>
                <a:gd name="T38" fmla="*/ 334 w 702"/>
                <a:gd name="T39" fmla="*/ 2 h 847"/>
                <a:gd name="T40" fmla="*/ 380 w 702"/>
                <a:gd name="T41" fmla="*/ 6 h 847"/>
                <a:gd name="T42" fmla="*/ 422 w 702"/>
                <a:gd name="T43" fmla="*/ 14 h 847"/>
                <a:gd name="T44" fmla="*/ 463 w 702"/>
                <a:gd name="T45" fmla="*/ 25 h 847"/>
                <a:gd name="T46" fmla="*/ 499 w 702"/>
                <a:gd name="T47" fmla="*/ 41 h 847"/>
                <a:gd name="T48" fmla="*/ 534 w 702"/>
                <a:gd name="T49" fmla="*/ 59 h 847"/>
                <a:gd name="T50" fmla="*/ 565 w 702"/>
                <a:gd name="T51" fmla="*/ 80 h 847"/>
                <a:gd name="T52" fmla="*/ 593 w 702"/>
                <a:gd name="T53" fmla="*/ 104 h 847"/>
                <a:gd name="T54" fmla="*/ 607 w 702"/>
                <a:gd name="T55" fmla="*/ 118 h 847"/>
                <a:gd name="T56" fmla="*/ 631 w 702"/>
                <a:gd name="T57" fmla="*/ 146 h 847"/>
                <a:gd name="T58" fmla="*/ 650 w 702"/>
                <a:gd name="T59" fmla="*/ 178 h 847"/>
                <a:gd name="T60" fmla="*/ 667 w 702"/>
                <a:gd name="T61" fmla="*/ 213 h 847"/>
                <a:gd name="T62" fmla="*/ 681 w 702"/>
                <a:gd name="T63" fmla="*/ 251 h 847"/>
                <a:gd name="T64" fmla="*/ 691 w 702"/>
                <a:gd name="T65" fmla="*/ 292 h 847"/>
                <a:gd name="T66" fmla="*/ 698 w 702"/>
                <a:gd name="T67" fmla="*/ 335 h 847"/>
                <a:gd name="T68" fmla="*/ 701 w 702"/>
                <a:gd name="T69" fmla="*/ 381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2" h="847">
                  <a:moveTo>
                    <a:pt x="702" y="405"/>
                  </a:moveTo>
                  <a:lnTo>
                    <a:pt x="702" y="405"/>
                  </a:lnTo>
                  <a:lnTo>
                    <a:pt x="701" y="432"/>
                  </a:lnTo>
                  <a:lnTo>
                    <a:pt x="699" y="457"/>
                  </a:lnTo>
                  <a:lnTo>
                    <a:pt x="698" y="482"/>
                  </a:lnTo>
                  <a:lnTo>
                    <a:pt x="695" y="506"/>
                  </a:lnTo>
                  <a:lnTo>
                    <a:pt x="691" y="529"/>
                  </a:lnTo>
                  <a:lnTo>
                    <a:pt x="685" y="551"/>
                  </a:lnTo>
                  <a:lnTo>
                    <a:pt x="680" y="572"/>
                  </a:lnTo>
                  <a:lnTo>
                    <a:pt x="673" y="593"/>
                  </a:lnTo>
                  <a:lnTo>
                    <a:pt x="666" y="614"/>
                  </a:lnTo>
                  <a:lnTo>
                    <a:pt x="657" y="632"/>
                  </a:lnTo>
                  <a:lnTo>
                    <a:pt x="648" y="652"/>
                  </a:lnTo>
                  <a:lnTo>
                    <a:pt x="638" y="669"/>
                  </a:lnTo>
                  <a:lnTo>
                    <a:pt x="627" y="686"/>
                  </a:lnTo>
                  <a:lnTo>
                    <a:pt x="614" y="702"/>
                  </a:lnTo>
                  <a:lnTo>
                    <a:pt x="601" y="718"/>
                  </a:lnTo>
                  <a:lnTo>
                    <a:pt x="587" y="733"/>
                  </a:lnTo>
                  <a:lnTo>
                    <a:pt x="587" y="733"/>
                  </a:lnTo>
                  <a:lnTo>
                    <a:pt x="573" y="746"/>
                  </a:lnTo>
                  <a:lnTo>
                    <a:pt x="558" y="760"/>
                  </a:lnTo>
                  <a:lnTo>
                    <a:pt x="542" y="771"/>
                  </a:lnTo>
                  <a:lnTo>
                    <a:pt x="526" y="782"/>
                  </a:lnTo>
                  <a:lnTo>
                    <a:pt x="507" y="794"/>
                  </a:lnTo>
                  <a:lnTo>
                    <a:pt x="489" y="802"/>
                  </a:lnTo>
                  <a:lnTo>
                    <a:pt x="471" y="812"/>
                  </a:lnTo>
                  <a:lnTo>
                    <a:pt x="450" y="819"/>
                  </a:lnTo>
                  <a:lnTo>
                    <a:pt x="430" y="826"/>
                  </a:lnTo>
                  <a:lnTo>
                    <a:pt x="409" y="831"/>
                  </a:lnTo>
                  <a:lnTo>
                    <a:pt x="387" y="836"/>
                  </a:lnTo>
                  <a:lnTo>
                    <a:pt x="364" y="840"/>
                  </a:lnTo>
                  <a:lnTo>
                    <a:pt x="342" y="844"/>
                  </a:lnTo>
                  <a:lnTo>
                    <a:pt x="317" y="845"/>
                  </a:lnTo>
                  <a:lnTo>
                    <a:pt x="293" y="847"/>
                  </a:lnTo>
                  <a:lnTo>
                    <a:pt x="268" y="847"/>
                  </a:lnTo>
                  <a:lnTo>
                    <a:pt x="0" y="847"/>
                  </a:lnTo>
                  <a:lnTo>
                    <a:pt x="0" y="0"/>
                  </a:lnTo>
                  <a:lnTo>
                    <a:pt x="286" y="0"/>
                  </a:lnTo>
                  <a:lnTo>
                    <a:pt x="286" y="0"/>
                  </a:lnTo>
                  <a:lnTo>
                    <a:pt x="334" y="2"/>
                  </a:lnTo>
                  <a:lnTo>
                    <a:pt x="357" y="3"/>
                  </a:lnTo>
                  <a:lnTo>
                    <a:pt x="380" y="6"/>
                  </a:lnTo>
                  <a:lnTo>
                    <a:pt x="401" y="10"/>
                  </a:lnTo>
                  <a:lnTo>
                    <a:pt x="422" y="14"/>
                  </a:lnTo>
                  <a:lnTo>
                    <a:pt x="443" y="20"/>
                  </a:lnTo>
                  <a:lnTo>
                    <a:pt x="463" y="25"/>
                  </a:lnTo>
                  <a:lnTo>
                    <a:pt x="481" y="32"/>
                  </a:lnTo>
                  <a:lnTo>
                    <a:pt x="499" y="41"/>
                  </a:lnTo>
                  <a:lnTo>
                    <a:pt x="517" y="49"/>
                  </a:lnTo>
                  <a:lnTo>
                    <a:pt x="534" y="59"/>
                  </a:lnTo>
                  <a:lnTo>
                    <a:pt x="549" y="69"/>
                  </a:lnTo>
                  <a:lnTo>
                    <a:pt x="565" y="80"/>
                  </a:lnTo>
                  <a:lnTo>
                    <a:pt x="580" y="91"/>
                  </a:lnTo>
                  <a:lnTo>
                    <a:pt x="593" y="104"/>
                  </a:lnTo>
                  <a:lnTo>
                    <a:pt x="593" y="104"/>
                  </a:lnTo>
                  <a:lnTo>
                    <a:pt x="607" y="118"/>
                  </a:lnTo>
                  <a:lnTo>
                    <a:pt x="620" y="132"/>
                  </a:lnTo>
                  <a:lnTo>
                    <a:pt x="631" y="146"/>
                  </a:lnTo>
                  <a:lnTo>
                    <a:pt x="641" y="163"/>
                  </a:lnTo>
                  <a:lnTo>
                    <a:pt x="650" y="178"/>
                  </a:lnTo>
                  <a:lnTo>
                    <a:pt x="660" y="195"/>
                  </a:lnTo>
                  <a:lnTo>
                    <a:pt x="667" y="213"/>
                  </a:lnTo>
                  <a:lnTo>
                    <a:pt x="674" y="231"/>
                  </a:lnTo>
                  <a:lnTo>
                    <a:pt x="681" y="251"/>
                  </a:lnTo>
                  <a:lnTo>
                    <a:pt x="687" y="271"/>
                  </a:lnTo>
                  <a:lnTo>
                    <a:pt x="691" y="292"/>
                  </a:lnTo>
                  <a:lnTo>
                    <a:pt x="695" y="313"/>
                  </a:lnTo>
                  <a:lnTo>
                    <a:pt x="698" y="335"/>
                  </a:lnTo>
                  <a:lnTo>
                    <a:pt x="701" y="358"/>
                  </a:lnTo>
                  <a:lnTo>
                    <a:pt x="701" y="381"/>
                  </a:lnTo>
                  <a:lnTo>
                    <a:pt x="702" y="40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3" name="Freeform 9">
              <a:extLst>
                <a:ext uri="{FF2B5EF4-FFF2-40B4-BE49-F238E27FC236}">
                  <a16:creationId xmlns:a16="http://schemas.microsoft.com/office/drawing/2014/main" id="{19A2AB70-09CF-42A4-AFCC-9A22325A11F4}"/>
                </a:ext>
              </a:extLst>
            </p:cNvPr>
            <p:cNvSpPr>
              <a:spLocks/>
            </p:cNvSpPr>
            <p:nvPr/>
          </p:nvSpPr>
          <p:spPr bwMode="auto">
            <a:xfrm>
              <a:off x="2795" y="1722"/>
              <a:ext cx="124" cy="237"/>
            </a:xfrm>
            <a:custGeom>
              <a:avLst/>
              <a:gdLst>
                <a:gd name="T0" fmla="*/ 247 w 247"/>
                <a:gd name="T1" fmla="*/ 229 h 474"/>
                <a:gd name="T2" fmla="*/ 247 w 247"/>
                <a:gd name="T3" fmla="*/ 229 h 474"/>
                <a:gd name="T4" fmla="*/ 247 w 247"/>
                <a:gd name="T5" fmla="*/ 201 h 474"/>
                <a:gd name="T6" fmla="*/ 244 w 247"/>
                <a:gd name="T7" fmla="*/ 174 h 474"/>
                <a:gd name="T8" fmla="*/ 241 w 247"/>
                <a:gd name="T9" fmla="*/ 150 h 474"/>
                <a:gd name="T10" fmla="*/ 235 w 247"/>
                <a:gd name="T11" fmla="*/ 128 h 474"/>
                <a:gd name="T12" fmla="*/ 230 w 247"/>
                <a:gd name="T13" fmla="*/ 107 h 474"/>
                <a:gd name="T14" fmla="*/ 221 w 247"/>
                <a:gd name="T15" fmla="*/ 89 h 474"/>
                <a:gd name="T16" fmla="*/ 213 w 247"/>
                <a:gd name="T17" fmla="*/ 72 h 474"/>
                <a:gd name="T18" fmla="*/ 202 w 247"/>
                <a:gd name="T19" fmla="*/ 56 h 474"/>
                <a:gd name="T20" fmla="*/ 202 w 247"/>
                <a:gd name="T21" fmla="*/ 56 h 474"/>
                <a:gd name="T22" fmla="*/ 190 w 247"/>
                <a:gd name="T23" fmla="*/ 42 h 474"/>
                <a:gd name="T24" fmla="*/ 176 w 247"/>
                <a:gd name="T25" fmla="*/ 31 h 474"/>
                <a:gd name="T26" fmla="*/ 161 w 247"/>
                <a:gd name="T27" fmla="*/ 21 h 474"/>
                <a:gd name="T28" fmla="*/ 146 w 247"/>
                <a:gd name="T29" fmla="*/ 14 h 474"/>
                <a:gd name="T30" fmla="*/ 127 w 247"/>
                <a:gd name="T31" fmla="*/ 7 h 474"/>
                <a:gd name="T32" fmla="*/ 108 w 247"/>
                <a:gd name="T33" fmla="*/ 3 h 474"/>
                <a:gd name="T34" fmla="*/ 87 w 247"/>
                <a:gd name="T35" fmla="*/ 0 h 474"/>
                <a:gd name="T36" fmla="*/ 66 w 247"/>
                <a:gd name="T37" fmla="*/ 0 h 474"/>
                <a:gd name="T38" fmla="*/ 0 w 247"/>
                <a:gd name="T39" fmla="*/ 0 h 474"/>
                <a:gd name="T40" fmla="*/ 0 w 247"/>
                <a:gd name="T41" fmla="*/ 474 h 474"/>
                <a:gd name="T42" fmla="*/ 50 w 247"/>
                <a:gd name="T43" fmla="*/ 474 h 474"/>
                <a:gd name="T44" fmla="*/ 50 w 247"/>
                <a:gd name="T45" fmla="*/ 474 h 474"/>
                <a:gd name="T46" fmla="*/ 74 w 247"/>
                <a:gd name="T47" fmla="*/ 474 h 474"/>
                <a:gd name="T48" fmla="*/ 98 w 247"/>
                <a:gd name="T49" fmla="*/ 471 h 474"/>
                <a:gd name="T50" fmla="*/ 119 w 247"/>
                <a:gd name="T51" fmla="*/ 466 h 474"/>
                <a:gd name="T52" fmla="*/ 139 w 247"/>
                <a:gd name="T53" fmla="*/ 460 h 474"/>
                <a:gd name="T54" fmla="*/ 155 w 247"/>
                <a:gd name="T55" fmla="*/ 452 h 474"/>
                <a:gd name="T56" fmla="*/ 172 w 247"/>
                <a:gd name="T57" fmla="*/ 440 h 474"/>
                <a:gd name="T58" fmla="*/ 186 w 247"/>
                <a:gd name="T59" fmla="*/ 428 h 474"/>
                <a:gd name="T60" fmla="*/ 199 w 247"/>
                <a:gd name="T61" fmla="*/ 414 h 474"/>
                <a:gd name="T62" fmla="*/ 199 w 247"/>
                <a:gd name="T63" fmla="*/ 414 h 474"/>
                <a:gd name="T64" fmla="*/ 210 w 247"/>
                <a:gd name="T65" fmla="*/ 398 h 474"/>
                <a:gd name="T66" fmla="*/ 220 w 247"/>
                <a:gd name="T67" fmla="*/ 380 h 474"/>
                <a:gd name="T68" fmla="*/ 228 w 247"/>
                <a:gd name="T69" fmla="*/ 359 h 474"/>
                <a:gd name="T70" fmla="*/ 235 w 247"/>
                <a:gd name="T71" fmla="*/ 338 h 474"/>
                <a:gd name="T72" fmla="*/ 240 w 247"/>
                <a:gd name="T73" fmla="*/ 313 h 474"/>
                <a:gd name="T74" fmla="*/ 244 w 247"/>
                <a:gd name="T75" fmla="*/ 288 h 474"/>
                <a:gd name="T76" fmla="*/ 247 w 247"/>
                <a:gd name="T77" fmla="*/ 260 h 474"/>
                <a:gd name="T78" fmla="*/ 247 w 247"/>
                <a:gd name="T79" fmla="*/ 229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7" h="474">
                  <a:moveTo>
                    <a:pt x="247" y="229"/>
                  </a:moveTo>
                  <a:lnTo>
                    <a:pt x="247" y="229"/>
                  </a:lnTo>
                  <a:lnTo>
                    <a:pt x="247" y="201"/>
                  </a:lnTo>
                  <a:lnTo>
                    <a:pt x="244" y="174"/>
                  </a:lnTo>
                  <a:lnTo>
                    <a:pt x="241" y="150"/>
                  </a:lnTo>
                  <a:lnTo>
                    <a:pt x="235" y="128"/>
                  </a:lnTo>
                  <a:lnTo>
                    <a:pt x="230" y="107"/>
                  </a:lnTo>
                  <a:lnTo>
                    <a:pt x="221" y="89"/>
                  </a:lnTo>
                  <a:lnTo>
                    <a:pt x="213" y="72"/>
                  </a:lnTo>
                  <a:lnTo>
                    <a:pt x="202" y="56"/>
                  </a:lnTo>
                  <a:lnTo>
                    <a:pt x="202" y="56"/>
                  </a:lnTo>
                  <a:lnTo>
                    <a:pt x="190" y="42"/>
                  </a:lnTo>
                  <a:lnTo>
                    <a:pt x="176" y="31"/>
                  </a:lnTo>
                  <a:lnTo>
                    <a:pt x="161" y="21"/>
                  </a:lnTo>
                  <a:lnTo>
                    <a:pt x="146" y="14"/>
                  </a:lnTo>
                  <a:lnTo>
                    <a:pt x="127" y="7"/>
                  </a:lnTo>
                  <a:lnTo>
                    <a:pt x="108" y="3"/>
                  </a:lnTo>
                  <a:lnTo>
                    <a:pt x="87" y="0"/>
                  </a:lnTo>
                  <a:lnTo>
                    <a:pt x="66" y="0"/>
                  </a:lnTo>
                  <a:lnTo>
                    <a:pt x="0" y="0"/>
                  </a:lnTo>
                  <a:lnTo>
                    <a:pt x="0" y="474"/>
                  </a:lnTo>
                  <a:lnTo>
                    <a:pt x="50" y="474"/>
                  </a:lnTo>
                  <a:lnTo>
                    <a:pt x="50" y="474"/>
                  </a:lnTo>
                  <a:lnTo>
                    <a:pt x="74" y="474"/>
                  </a:lnTo>
                  <a:lnTo>
                    <a:pt x="98" y="471"/>
                  </a:lnTo>
                  <a:lnTo>
                    <a:pt x="119" y="466"/>
                  </a:lnTo>
                  <a:lnTo>
                    <a:pt x="139" y="460"/>
                  </a:lnTo>
                  <a:lnTo>
                    <a:pt x="155" y="452"/>
                  </a:lnTo>
                  <a:lnTo>
                    <a:pt x="172" y="440"/>
                  </a:lnTo>
                  <a:lnTo>
                    <a:pt x="186" y="428"/>
                  </a:lnTo>
                  <a:lnTo>
                    <a:pt x="199" y="414"/>
                  </a:lnTo>
                  <a:lnTo>
                    <a:pt x="199" y="414"/>
                  </a:lnTo>
                  <a:lnTo>
                    <a:pt x="210" y="398"/>
                  </a:lnTo>
                  <a:lnTo>
                    <a:pt x="220" y="380"/>
                  </a:lnTo>
                  <a:lnTo>
                    <a:pt x="228" y="359"/>
                  </a:lnTo>
                  <a:lnTo>
                    <a:pt x="235" y="338"/>
                  </a:lnTo>
                  <a:lnTo>
                    <a:pt x="240" y="313"/>
                  </a:lnTo>
                  <a:lnTo>
                    <a:pt x="244" y="288"/>
                  </a:lnTo>
                  <a:lnTo>
                    <a:pt x="247" y="260"/>
                  </a:lnTo>
                  <a:lnTo>
                    <a:pt x="247" y="2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4" name="Rectangle 10">
              <a:extLst>
                <a:ext uri="{FF2B5EF4-FFF2-40B4-BE49-F238E27FC236}">
                  <a16:creationId xmlns:a16="http://schemas.microsoft.com/office/drawing/2014/main" id="{768DCF2E-7F68-4BBE-A92B-758AD05F5F32}"/>
                </a:ext>
              </a:extLst>
            </p:cNvPr>
            <p:cNvSpPr>
              <a:spLocks noChangeArrowheads="1"/>
            </p:cNvSpPr>
            <p:nvPr/>
          </p:nvSpPr>
          <p:spPr bwMode="auto">
            <a:xfrm>
              <a:off x="3406" y="1627"/>
              <a:ext cx="106" cy="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5" name="Freeform 11">
              <a:extLst>
                <a:ext uri="{FF2B5EF4-FFF2-40B4-BE49-F238E27FC236}">
                  <a16:creationId xmlns:a16="http://schemas.microsoft.com/office/drawing/2014/main" id="{2726E6BA-A30A-4941-BA3B-FE58A940551B}"/>
                </a:ext>
              </a:extLst>
            </p:cNvPr>
            <p:cNvSpPr>
              <a:spLocks noEditPoints="1"/>
            </p:cNvSpPr>
            <p:nvPr/>
          </p:nvSpPr>
          <p:spPr bwMode="auto">
            <a:xfrm>
              <a:off x="3554" y="1731"/>
              <a:ext cx="308" cy="327"/>
            </a:xfrm>
            <a:custGeom>
              <a:avLst/>
              <a:gdLst>
                <a:gd name="T0" fmla="*/ 616 w 617"/>
                <a:gd name="T1" fmla="*/ 365 h 655"/>
                <a:gd name="T2" fmla="*/ 596 w 617"/>
                <a:gd name="T3" fmla="*/ 464 h 655"/>
                <a:gd name="T4" fmla="*/ 554 w 617"/>
                <a:gd name="T5" fmla="*/ 546 h 655"/>
                <a:gd name="T6" fmla="*/ 525 w 617"/>
                <a:gd name="T7" fmla="*/ 579 h 655"/>
                <a:gd name="T8" fmla="*/ 491 w 617"/>
                <a:gd name="T9" fmla="*/ 607 h 655"/>
                <a:gd name="T10" fmla="*/ 438 w 617"/>
                <a:gd name="T11" fmla="*/ 634 h 655"/>
                <a:gd name="T12" fmla="*/ 342 w 617"/>
                <a:gd name="T13" fmla="*/ 654 h 655"/>
                <a:gd name="T14" fmla="*/ 272 w 617"/>
                <a:gd name="T15" fmla="*/ 654 h 655"/>
                <a:gd name="T16" fmla="*/ 181 w 617"/>
                <a:gd name="T17" fmla="*/ 634 h 655"/>
                <a:gd name="T18" fmla="*/ 106 w 617"/>
                <a:gd name="T19" fmla="*/ 588 h 655"/>
                <a:gd name="T20" fmla="*/ 64 w 617"/>
                <a:gd name="T21" fmla="*/ 544 h 655"/>
                <a:gd name="T22" fmla="*/ 21 w 617"/>
                <a:gd name="T23" fmla="*/ 463 h 655"/>
                <a:gd name="T24" fmla="*/ 2 w 617"/>
                <a:gd name="T25" fmla="*/ 363 h 655"/>
                <a:gd name="T26" fmla="*/ 2 w 617"/>
                <a:gd name="T27" fmla="*/ 289 h 655"/>
                <a:gd name="T28" fmla="*/ 21 w 617"/>
                <a:gd name="T29" fmla="*/ 190 h 655"/>
                <a:gd name="T30" fmla="*/ 64 w 617"/>
                <a:gd name="T31" fmla="*/ 110 h 655"/>
                <a:gd name="T32" fmla="*/ 103 w 617"/>
                <a:gd name="T33" fmla="*/ 66 h 655"/>
                <a:gd name="T34" fmla="*/ 152 w 617"/>
                <a:gd name="T35" fmla="*/ 34 h 655"/>
                <a:gd name="T36" fmla="*/ 242 w 617"/>
                <a:gd name="T37" fmla="*/ 6 h 655"/>
                <a:gd name="T38" fmla="*/ 310 w 617"/>
                <a:gd name="T39" fmla="*/ 0 h 655"/>
                <a:gd name="T40" fmla="*/ 376 w 617"/>
                <a:gd name="T41" fmla="*/ 6 h 655"/>
                <a:gd name="T42" fmla="*/ 435 w 617"/>
                <a:gd name="T43" fmla="*/ 23 h 655"/>
                <a:gd name="T44" fmla="*/ 471 w 617"/>
                <a:gd name="T45" fmla="*/ 41 h 655"/>
                <a:gd name="T46" fmla="*/ 519 w 617"/>
                <a:gd name="T47" fmla="*/ 75 h 655"/>
                <a:gd name="T48" fmla="*/ 558 w 617"/>
                <a:gd name="T49" fmla="*/ 120 h 655"/>
                <a:gd name="T50" fmla="*/ 579 w 617"/>
                <a:gd name="T51" fmla="*/ 155 h 655"/>
                <a:gd name="T52" fmla="*/ 602 w 617"/>
                <a:gd name="T53" fmla="*/ 214 h 655"/>
                <a:gd name="T54" fmla="*/ 614 w 617"/>
                <a:gd name="T55" fmla="*/ 279 h 655"/>
                <a:gd name="T56" fmla="*/ 216 w 617"/>
                <a:gd name="T57" fmla="*/ 327 h 655"/>
                <a:gd name="T58" fmla="*/ 222 w 617"/>
                <a:gd name="T59" fmla="*/ 399 h 655"/>
                <a:gd name="T60" fmla="*/ 233 w 617"/>
                <a:gd name="T61" fmla="*/ 439 h 655"/>
                <a:gd name="T62" fmla="*/ 244 w 617"/>
                <a:gd name="T63" fmla="*/ 462 h 655"/>
                <a:gd name="T64" fmla="*/ 267 w 617"/>
                <a:gd name="T65" fmla="*/ 483 h 655"/>
                <a:gd name="T66" fmla="*/ 298 w 617"/>
                <a:gd name="T67" fmla="*/ 494 h 655"/>
                <a:gd name="T68" fmla="*/ 321 w 617"/>
                <a:gd name="T69" fmla="*/ 494 h 655"/>
                <a:gd name="T70" fmla="*/ 352 w 617"/>
                <a:gd name="T71" fmla="*/ 483 h 655"/>
                <a:gd name="T72" fmla="*/ 373 w 617"/>
                <a:gd name="T73" fmla="*/ 462 h 655"/>
                <a:gd name="T74" fmla="*/ 384 w 617"/>
                <a:gd name="T75" fmla="*/ 439 h 655"/>
                <a:gd name="T76" fmla="*/ 394 w 617"/>
                <a:gd name="T77" fmla="*/ 399 h 655"/>
                <a:gd name="T78" fmla="*/ 400 w 617"/>
                <a:gd name="T79" fmla="*/ 327 h 655"/>
                <a:gd name="T80" fmla="*/ 391 w 617"/>
                <a:gd name="T81" fmla="*/ 242 h 655"/>
                <a:gd name="T82" fmla="*/ 379 w 617"/>
                <a:gd name="T83" fmla="*/ 205 h 655"/>
                <a:gd name="T84" fmla="*/ 368 w 617"/>
                <a:gd name="T85" fmla="*/ 187 h 655"/>
                <a:gd name="T86" fmla="*/ 342 w 617"/>
                <a:gd name="T87" fmla="*/ 169 h 655"/>
                <a:gd name="T88" fmla="*/ 309 w 617"/>
                <a:gd name="T89" fmla="*/ 163 h 655"/>
                <a:gd name="T90" fmla="*/ 285 w 617"/>
                <a:gd name="T91" fmla="*/ 166 h 655"/>
                <a:gd name="T92" fmla="*/ 258 w 617"/>
                <a:gd name="T93" fmla="*/ 180 h 655"/>
                <a:gd name="T94" fmla="*/ 239 w 617"/>
                <a:gd name="T95" fmla="*/ 205 h 655"/>
                <a:gd name="T96" fmla="*/ 229 w 617"/>
                <a:gd name="T97" fmla="*/ 228 h 655"/>
                <a:gd name="T98" fmla="*/ 218 w 617"/>
                <a:gd name="T99" fmla="*/ 289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17" h="655">
                  <a:moveTo>
                    <a:pt x="617" y="327"/>
                  </a:moveTo>
                  <a:lnTo>
                    <a:pt x="617" y="327"/>
                  </a:lnTo>
                  <a:lnTo>
                    <a:pt x="616" y="365"/>
                  </a:lnTo>
                  <a:lnTo>
                    <a:pt x="612" y="400"/>
                  </a:lnTo>
                  <a:lnTo>
                    <a:pt x="606" y="434"/>
                  </a:lnTo>
                  <a:lnTo>
                    <a:pt x="596" y="464"/>
                  </a:lnTo>
                  <a:lnTo>
                    <a:pt x="585" y="494"/>
                  </a:lnTo>
                  <a:lnTo>
                    <a:pt x="571" y="522"/>
                  </a:lnTo>
                  <a:lnTo>
                    <a:pt x="554" y="546"/>
                  </a:lnTo>
                  <a:lnTo>
                    <a:pt x="536" y="570"/>
                  </a:lnTo>
                  <a:lnTo>
                    <a:pt x="536" y="570"/>
                  </a:lnTo>
                  <a:lnTo>
                    <a:pt x="525" y="579"/>
                  </a:lnTo>
                  <a:lnTo>
                    <a:pt x="513" y="589"/>
                  </a:lnTo>
                  <a:lnTo>
                    <a:pt x="502" y="599"/>
                  </a:lnTo>
                  <a:lnTo>
                    <a:pt x="491" y="607"/>
                  </a:lnTo>
                  <a:lnTo>
                    <a:pt x="478" y="614"/>
                  </a:lnTo>
                  <a:lnTo>
                    <a:pt x="464" y="621"/>
                  </a:lnTo>
                  <a:lnTo>
                    <a:pt x="438" y="634"/>
                  </a:lnTo>
                  <a:lnTo>
                    <a:pt x="408" y="644"/>
                  </a:lnTo>
                  <a:lnTo>
                    <a:pt x="376" y="651"/>
                  </a:lnTo>
                  <a:lnTo>
                    <a:pt x="342" y="654"/>
                  </a:lnTo>
                  <a:lnTo>
                    <a:pt x="307" y="655"/>
                  </a:lnTo>
                  <a:lnTo>
                    <a:pt x="307" y="655"/>
                  </a:lnTo>
                  <a:lnTo>
                    <a:pt x="272" y="654"/>
                  </a:lnTo>
                  <a:lnTo>
                    <a:pt x="240" y="649"/>
                  </a:lnTo>
                  <a:lnTo>
                    <a:pt x="209" y="644"/>
                  </a:lnTo>
                  <a:lnTo>
                    <a:pt x="181" y="634"/>
                  </a:lnTo>
                  <a:lnTo>
                    <a:pt x="155" y="621"/>
                  </a:lnTo>
                  <a:lnTo>
                    <a:pt x="129" y="606"/>
                  </a:lnTo>
                  <a:lnTo>
                    <a:pt x="106" y="588"/>
                  </a:lnTo>
                  <a:lnTo>
                    <a:pt x="83" y="567"/>
                  </a:lnTo>
                  <a:lnTo>
                    <a:pt x="83" y="567"/>
                  </a:lnTo>
                  <a:lnTo>
                    <a:pt x="64" y="544"/>
                  </a:lnTo>
                  <a:lnTo>
                    <a:pt x="47" y="519"/>
                  </a:lnTo>
                  <a:lnTo>
                    <a:pt x="33" y="491"/>
                  </a:lnTo>
                  <a:lnTo>
                    <a:pt x="21" y="463"/>
                  </a:lnTo>
                  <a:lnTo>
                    <a:pt x="12" y="432"/>
                  </a:lnTo>
                  <a:lnTo>
                    <a:pt x="6" y="399"/>
                  </a:lnTo>
                  <a:lnTo>
                    <a:pt x="2" y="363"/>
                  </a:lnTo>
                  <a:lnTo>
                    <a:pt x="0" y="327"/>
                  </a:lnTo>
                  <a:lnTo>
                    <a:pt x="0" y="327"/>
                  </a:lnTo>
                  <a:lnTo>
                    <a:pt x="2" y="289"/>
                  </a:lnTo>
                  <a:lnTo>
                    <a:pt x="6" y="254"/>
                  </a:lnTo>
                  <a:lnTo>
                    <a:pt x="12" y="221"/>
                  </a:lnTo>
                  <a:lnTo>
                    <a:pt x="21" y="190"/>
                  </a:lnTo>
                  <a:lnTo>
                    <a:pt x="33" y="160"/>
                  </a:lnTo>
                  <a:lnTo>
                    <a:pt x="47" y="134"/>
                  </a:lnTo>
                  <a:lnTo>
                    <a:pt x="64" y="110"/>
                  </a:lnTo>
                  <a:lnTo>
                    <a:pt x="82" y="87"/>
                  </a:lnTo>
                  <a:lnTo>
                    <a:pt x="82" y="87"/>
                  </a:lnTo>
                  <a:lnTo>
                    <a:pt x="103" y="66"/>
                  </a:lnTo>
                  <a:lnTo>
                    <a:pt x="115" y="58"/>
                  </a:lnTo>
                  <a:lnTo>
                    <a:pt x="127" y="50"/>
                  </a:lnTo>
                  <a:lnTo>
                    <a:pt x="152" y="34"/>
                  </a:lnTo>
                  <a:lnTo>
                    <a:pt x="180" y="23"/>
                  </a:lnTo>
                  <a:lnTo>
                    <a:pt x="209" y="13"/>
                  </a:lnTo>
                  <a:lnTo>
                    <a:pt x="242" y="6"/>
                  </a:lnTo>
                  <a:lnTo>
                    <a:pt x="275" y="2"/>
                  </a:lnTo>
                  <a:lnTo>
                    <a:pt x="310" y="0"/>
                  </a:lnTo>
                  <a:lnTo>
                    <a:pt x="310" y="0"/>
                  </a:lnTo>
                  <a:lnTo>
                    <a:pt x="333" y="2"/>
                  </a:lnTo>
                  <a:lnTo>
                    <a:pt x="355" y="3"/>
                  </a:lnTo>
                  <a:lnTo>
                    <a:pt x="376" y="6"/>
                  </a:lnTo>
                  <a:lnTo>
                    <a:pt x="396" y="12"/>
                  </a:lnTo>
                  <a:lnTo>
                    <a:pt x="415" y="17"/>
                  </a:lnTo>
                  <a:lnTo>
                    <a:pt x="435" y="23"/>
                  </a:lnTo>
                  <a:lnTo>
                    <a:pt x="453" y="31"/>
                  </a:lnTo>
                  <a:lnTo>
                    <a:pt x="471" y="41"/>
                  </a:lnTo>
                  <a:lnTo>
                    <a:pt x="471" y="41"/>
                  </a:lnTo>
                  <a:lnTo>
                    <a:pt x="488" y="51"/>
                  </a:lnTo>
                  <a:lnTo>
                    <a:pt x="504" y="62"/>
                  </a:lnTo>
                  <a:lnTo>
                    <a:pt x="519" y="75"/>
                  </a:lnTo>
                  <a:lnTo>
                    <a:pt x="533" y="89"/>
                  </a:lnTo>
                  <a:lnTo>
                    <a:pt x="546" y="104"/>
                  </a:lnTo>
                  <a:lnTo>
                    <a:pt x="558" y="120"/>
                  </a:lnTo>
                  <a:lnTo>
                    <a:pt x="569" y="136"/>
                  </a:lnTo>
                  <a:lnTo>
                    <a:pt x="579" y="155"/>
                  </a:lnTo>
                  <a:lnTo>
                    <a:pt x="579" y="155"/>
                  </a:lnTo>
                  <a:lnTo>
                    <a:pt x="588" y="173"/>
                  </a:lnTo>
                  <a:lnTo>
                    <a:pt x="596" y="192"/>
                  </a:lnTo>
                  <a:lnTo>
                    <a:pt x="602" y="214"/>
                  </a:lnTo>
                  <a:lnTo>
                    <a:pt x="607" y="235"/>
                  </a:lnTo>
                  <a:lnTo>
                    <a:pt x="612" y="257"/>
                  </a:lnTo>
                  <a:lnTo>
                    <a:pt x="614" y="279"/>
                  </a:lnTo>
                  <a:lnTo>
                    <a:pt x="616" y="303"/>
                  </a:lnTo>
                  <a:lnTo>
                    <a:pt x="617" y="327"/>
                  </a:lnTo>
                  <a:close/>
                  <a:moveTo>
                    <a:pt x="216" y="327"/>
                  </a:moveTo>
                  <a:lnTo>
                    <a:pt x="216" y="327"/>
                  </a:lnTo>
                  <a:lnTo>
                    <a:pt x="218" y="365"/>
                  </a:lnTo>
                  <a:lnTo>
                    <a:pt x="222" y="399"/>
                  </a:lnTo>
                  <a:lnTo>
                    <a:pt x="225" y="414"/>
                  </a:lnTo>
                  <a:lnTo>
                    <a:pt x="229" y="428"/>
                  </a:lnTo>
                  <a:lnTo>
                    <a:pt x="233" y="439"/>
                  </a:lnTo>
                  <a:lnTo>
                    <a:pt x="239" y="452"/>
                  </a:lnTo>
                  <a:lnTo>
                    <a:pt x="239" y="452"/>
                  </a:lnTo>
                  <a:lnTo>
                    <a:pt x="244" y="462"/>
                  </a:lnTo>
                  <a:lnTo>
                    <a:pt x="250" y="470"/>
                  </a:lnTo>
                  <a:lnTo>
                    <a:pt x="258" y="477"/>
                  </a:lnTo>
                  <a:lnTo>
                    <a:pt x="267" y="483"/>
                  </a:lnTo>
                  <a:lnTo>
                    <a:pt x="277" y="488"/>
                  </a:lnTo>
                  <a:lnTo>
                    <a:pt x="286" y="491"/>
                  </a:lnTo>
                  <a:lnTo>
                    <a:pt x="298" y="494"/>
                  </a:lnTo>
                  <a:lnTo>
                    <a:pt x="309" y="494"/>
                  </a:lnTo>
                  <a:lnTo>
                    <a:pt x="309" y="494"/>
                  </a:lnTo>
                  <a:lnTo>
                    <a:pt x="321" y="494"/>
                  </a:lnTo>
                  <a:lnTo>
                    <a:pt x="333" y="491"/>
                  </a:lnTo>
                  <a:lnTo>
                    <a:pt x="342" y="488"/>
                  </a:lnTo>
                  <a:lnTo>
                    <a:pt x="352" y="483"/>
                  </a:lnTo>
                  <a:lnTo>
                    <a:pt x="361" y="477"/>
                  </a:lnTo>
                  <a:lnTo>
                    <a:pt x="368" y="470"/>
                  </a:lnTo>
                  <a:lnTo>
                    <a:pt x="373" y="462"/>
                  </a:lnTo>
                  <a:lnTo>
                    <a:pt x="379" y="452"/>
                  </a:lnTo>
                  <a:lnTo>
                    <a:pt x="379" y="452"/>
                  </a:lnTo>
                  <a:lnTo>
                    <a:pt x="384" y="439"/>
                  </a:lnTo>
                  <a:lnTo>
                    <a:pt x="389" y="428"/>
                  </a:lnTo>
                  <a:lnTo>
                    <a:pt x="391" y="414"/>
                  </a:lnTo>
                  <a:lnTo>
                    <a:pt x="394" y="399"/>
                  </a:lnTo>
                  <a:lnTo>
                    <a:pt x="398" y="365"/>
                  </a:lnTo>
                  <a:lnTo>
                    <a:pt x="400" y="327"/>
                  </a:lnTo>
                  <a:lnTo>
                    <a:pt x="400" y="327"/>
                  </a:lnTo>
                  <a:lnTo>
                    <a:pt x="398" y="289"/>
                  </a:lnTo>
                  <a:lnTo>
                    <a:pt x="394" y="256"/>
                  </a:lnTo>
                  <a:lnTo>
                    <a:pt x="391" y="242"/>
                  </a:lnTo>
                  <a:lnTo>
                    <a:pt x="389" y="228"/>
                  </a:lnTo>
                  <a:lnTo>
                    <a:pt x="384" y="216"/>
                  </a:lnTo>
                  <a:lnTo>
                    <a:pt x="379" y="205"/>
                  </a:lnTo>
                  <a:lnTo>
                    <a:pt x="379" y="205"/>
                  </a:lnTo>
                  <a:lnTo>
                    <a:pt x="373" y="195"/>
                  </a:lnTo>
                  <a:lnTo>
                    <a:pt x="368" y="187"/>
                  </a:lnTo>
                  <a:lnTo>
                    <a:pt x="359" y="180"/>
                  </a:lnTo>
                  <a:lnTo>
                    <a:pt x="351" y="174"/>
                  </a:lnTo>
                  <a:lnTo>
                    <a:pt x="342" y="169"/>
                  </a:lnTo>
                  <a:lnTo>
                    <a:pt x="331" y="166"/>
                  </a:lnTo>
                  <a:lnTo>
                    <a:pt x="320" y="164"/>
                  </a:lnTo>
                  <a:lnTo>
                    <a:pt x="309" y="163"/>
                  </a:lnTo>
                  <a:lnTo>
                    <a:pt x="309" y="163"/>
                  </a:lnTo>
                  <a:lnTo>
                    <a:pt x="296" y="164"/>
                  </a:lnTo>
                  <a:lnTo>
                    <a:pt x="285" y="166"/>
                  </a:lnTo>
                  <a:lnTo>
                    <a:pt x="275" y="169"/>
                  </a:lnTo>
                  <a:lnTo>
                    <a:pt x="267" y="174"/>
                  </a:lnTo>
                  <a:lnTo>
                    <a:pt x="258" y="180"/>
                  </a:lnTo>
                  <a:lnTo>
                    <a:pt x="250" y="187"/>
                  </a:lnTo>
                  <a:lnTo>
                    <a:pt x="244" y="195"/>
                  </a:lnTo>
                  <a:lnTo>
                    <a:pt x="239" y="205"/>
                  </a:lnTo>
                  <a:lnTo>
                    <a:pt x="239" y="205"/>
                  </a:lnTo>
                  <a:lnTo>
                    <a:pt x="233" y="215"/>
                  </a:lnTo>
                  <a:lnTo>
                    <a:pt x="229" y="228"/>
                  </a:lnTo>
                  <a:lnTo>
                    <a:pt x="225" y="242"/>
                  </a:lnTo>
                  <a:lnTo>
                    <a:pt x="222" y="256"/>
                  </a:lnTo>
                  <a:lnTo>
                    <a:pt x="218" y="289"/>
                  </a:lnTo>
                  <a:lnTo>
                    <a:pt x="216" y="3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6" name="Freeform 12">
              <a:extLst>
                <a:ext uri="{FF2B5EF4-FFF2-40B4-BE49-F238E27FC236}">
                  <a16:creationId xmlns:a16="http://schemas.microsoft.com/office/drawing/2014/main" id="{07432694-EA3F-4BED-B118-34465609810B}"/>
                </a:ext>
              </a:extLst>
            </p:cNvPr>
            <p:cNvSpPr>
              <a:spLocks/>
            </p:cNvSpPr>
            <p:nvPr/>
          </p:nvSpPr>
          <p:spPr bwMode="auto">
            <a:xfrm>
              <a:off x="3554" y="1731"/>
              <a:ext cx="308" cy="327"/>
            </a:xfrm>
            <a:custGeom>
              <a:avLst/>
              <a:gdLst>
                <a:gd name="T0" fmla="*/ 617 w 617"/>
                <a:gd name="T1" fmla="*/ 327 h 655"/>
                <a:gd name="T2" fmla="*/ 612 w 617"/>
                <a:gd name="T3" fmla="*/ 400 h 655"/>
                <a:gd name="T4" fmla="*/ 596 w 617"/>
                <a:gd name="T5" fmla="*/ 464 h 655"/>
                <a:gd name="T6" fmla="*/ 571 w 617"/>
                <a:gd name="T7" fmla="*/ 522 h 655"/>
                <a:gd name="T8" fmla="*/ 536 w 617"/>
                <a:gd name="T9" fmla="*/ 570 h 655"/>
                <a:gd name="T10" fmla="*/ 525 w 617"/>
                <a:gd name="T11" fmla="*/ 579 h 655"/>
                <a:gd name="T12" fmla="*/ 502 w 617"/>
                <a:gd name="T13" fmla="*/ 599 h 655"/>
                <a:gd name="T14" fmla="*/ 478 w 617"/>
                <a:gd name="T15" fmla="*/ 614 h 655"/>
                <a:gd name="T16" fmla="*/ 438 w 617"/>
                <a:gd name="T17" fmla="*/ 634 h 655"/>
                <a:gd name="T18" fmla="*/ 376 w 617"/>
                <a:gd name="T19" fmla="*/ 651 h 655"/>
                <a:gd name="T20" fmla="*/ 307 w 617"/>
                <a:gd name="T21" fmla="*/ 655 h 655"/>
                <a:gd name="T22" fmla="*/ 272 w 617"/>
                <a:gd name="T23" fmla="*/ 654 h 655"/>
                <a:gd name="T24" fmla="*/ 209 w 617"/>
                <a:gd name="T25" fmla="*/ 644 h 655"/>
                <a:gd name="T26" fmla="*/ 155 w 617"/>
                <a:gd name="T27" fmla="*/ 621 h 655"/>
                <a:gd name="T28" fmla="*/ 106 w 617"/>
                <a:gd name="T29" fmla="*/ 588 h 655"/>
                <a:gd name="T30" fmla="*/ 83 w 617"/>
                <a:gd name="T31" fmla="*/ 567 h 655"/>
                <a:gd name="T32" fmla="*/ 47 w 617"/>
                <a:gd name="T33" fmla="*/ 519 h 655"/>
                <a:gd name="T34" fmla="*/ 21 w 617"/>
                <a:gd name="T35" fmla="*/ 463 h 655"/>
                <a:gd name="T36" fmla="*/ 6 w 617"/>
                <a:gd name="T37" fmla="*/ 399 h 655"/>
                <a:gd name="T38" fmla="*/ 0 w 617"/>
                <a:gd name="T39" fmla="*/ 327 h 655"/>
                <a:gd name="T40" fmla="*/ 2 w 617"/>
                <a:gd name="T41" fmla="*/ 289 h 655"/>
                <a:gd name="T42" fmla="*/ 12 w 617"/>
                <a:gd name="T43" fmla="*/ 221 h 655"/>
                <a:gd name="T44" fmla="*/ 33 w 617"/>
                <a:gd name="T45" fmla="*/ 160 h 655"/>
                <a:gd name="T46" fmla="*/ 64 w 617"/>
                <a:gd name="T47" fmla="*/ 110 h 655"/>
                <a:gd name="T48" fmla="*/ 82 w 617"/>
                <a:gd name="T49" fmla="*/ 87 h 655"/>
                <a:gd name="T50" fmla="*/ 115 w 617"/>
                <a:gd name="T51" fmla="*/ 58 h 655"/>
                <a:gd name="T52" fmla="*/ 152 w 617"/>
                <a:gd name="T53" fmla="*/ 34 h 655"/>
                <a:gd name="T54" fmla="*/ 209 w 617"/>
                <a:gd name="T55" fmla="*/ 13 h 655"/>
                <a:gd name="T56" fmla="*/ 275 w 617"/>
                <a:gd name="T57" fmla="*/ 2 h 655"/>
                <a:gd name="T58" fmla="*/ 310 w 617"/>
                <a:gd name="T59" fmla="*/ 0 h 655"/>
                <a:gd name="T60" fmla="*/ 355 w 617"/>
                <a:gd name="T61" fmla="*/ 3 h 655"/>
                <a:gd name="T62" fmla="*/ 396 w 617"/>
                <a:gd name="T63" fmla="*/ 12 h 655"/>
                <a:gd name="T64" fmla="*/ 435 w 617"/>
                <a:gd name="T65" fmla="*/ 23 h 655"/>
                <a:gd name="T66" fmla="*/ 471 w 617"/>
                <a:gd name="T67" fmla="*/ 41 h 655"/>
                <a:gd name="T68" fmla="*/ 488 w 617"/>
                <a:gd name="T69" fmla="*/ 51 h 655"/>
                <a:gd name="T70" fmla="*/ 519 w 617"/>
                <a:gd name="T71" fmla="*/ 75 h 655"/>
                <a:gd name="T72" fmla="*/ 546 w 617"/>
                <a:gd name="T73" fmla="*/ 104 h 655"/>
                <a:gd name="T74" fmla="*/ 569 w 617"/>
                <a:gd name="T75" fmla="*/ 136 h 655"/>
                <a:gd name="T76" fmla="*/ 579 w 617"/>
                <a:gd name="T77" fmla="*/ 155 h 655"/>
                <a:gd name="T78" fmla="*/ 596 w 617"/>
                <a:gd name="T79" fmla="*/ 192 h 655"/>
                <a:gd name="T80" fmla="*/ 607 w 617"/>
                <a:gd name="T81" fmla="*/ 235 h 655"/>
                <a:gd name="T82" fmla="*/ 614 w 617"/>
                <a:gd name="T83" fmla="*/ 279 h 655"/>
                <a:gd name="T84" fmla="*/ 617 w 617"/>
                <a:gd name="T85" fmla="*/ 327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7" h="655">
                  <a:moveTo>
                    <a:pt x="617" y="327"/>
                  </a:moveTo>
                  <a:lnTo>
                    <a:pt x="617" y="327"/>
                  </a:lnTo>
                  <a:lnTo>
                    <a:pt x="616" y="365"/>
                  </a:lnTo>
                  <a:lnTo>
                    <a:pt x="612" y="400"/>
                  </a:lnTo>
                  <a:lnTo>
                    <a:pt x="606" y="434"/>
                  </a:lnTo>
                  <a:lnTo>
                    <a:pt x="596" y="464"/>
                  </a:lnTo>
                  <a:lnTo>
                    <a:pt x="585" y="494"/>
                  </a:lnTo>
                  <a:lnTo>
                    <a:pt x="571" y="522"/>
                  </a:lnTo>
                  <a:lnTo>
                    <a:pt x="554" y="546"/>
                  </a:lnTo>
                  <a:lnTo>
                    <a:pt x="536" y="570"/>
                  </a:lnTo>
                  <a:lnTo>
                    <a:pt x="536" y="570"/>
                  </a:lnTo>
                  <a:lnTo>
                    <a:pt x="525" y="579"/>
                  </a:lnTo>
                  <a:lnTo>
                    <a:pt x="513" y="589"/>
                  </a:lnTo>
                  <a:lnTo>
                    <a:pt x="502" y="599"/>
                  </a:lnTo>
                  <a:lnTo>
                    <a:pt x="491" y="607"/>
                  </a:lnTo>
                  <a:lnTo>
                    <a:pt x="478" y="614"/>
                  </a:lnTo>
                  <a:lnTo>
                    <a:pt x="464" y="621"/>
                  </a:lnTo>
                  <a:lnTo>
                    <a:pt x="438" y="634"/>
                  </a:lnTo>
                  <a:lnTo>
                    <a:pt x="408" y="644"/>
                  </a:lnTo>
                  <a:lnTo>
                    <a:pt x="376" y="651"/>
                  </a:lnTo>
                  <a:lnTo>
                    <a:pt x="342" y="654"/>
                  </a:lnTo>
                  <a:lnTo>
                    <a:pt x="307" y="655"/>
                  </a:lnTo>
                  <a:lnTo>
                    <a:pt x="307" y="655"/>
                  </a:lnTo>
                  <a:lnTo>
                    <a:pt x="272" y="654"/>
                  </a:lnTo>
                  <a:lnTo>
                    <a:pt x="240" y="649"/>
                  </a:lnTo>
                  <a:lnTo>
                    <a:pt x="209" y="644"/>
                  </a:lnTo>
                  <a:lnTo>
                    <a:pt x="181" y="634"/>
                  </a:lnTo>
                  <a:lnTo>
                    <a:pt x="155" y="621"/>
                  </a:lnTo>
                  <a:lnTo>
                    <a:pt x="129" y="606"/>
                  </a:lnTo>
                  <a:lnTo>
                    <a:pt x="106" y="588"/>
                  </a:lnTo>
                  <a:lnTo>
                    <a:pt x="83" y="567"/>
                  </a:lnTo>
                  <a:lnTo>
                    <a:pt x="83" y="567"/>
                  </a:lnTo>
                  <a:lnTo>
                    <a:pt x="64" y="544"/>
                  </a:lnTo>
                  <a:lnTo>
                    <a:pt x="47" y="519"/>
                  </a:lnTo>
                  <a:lnTo>
                    <a:pt x="33" y="491"/>
                  </a:lnTo>
                  <a:lnTo>
                    <a:pt x="21" y="463"/>
                  </a:lnTo>
                  <a:lnTo>
                    <a:pt x="12" y="432"/>
                  </a:lnTo>
                  <a:lnTo>
                    <a:pt x="6" y="399"/>
                  </a:lnTo>
                  <a:lnTo>
                    <a:pt x="2" y="363"/>
                  </a:lnTo>
                  <a:lnTo>
                    <a:pt x="0" y="327"/>
                  </a:lnTo>
                  <a:lnTo>
                    <a:pt x="0" y="327"/>
                  </a:lnTo>
                  <a:lnTo>
                    <a:pt x="2" y="289"/>
                  </a:lnTo>
                  <a:lnTo>
                    <a:pt x="6" y="254"/>
                  </a:lnTo>
                  <a:lnTo>
                    <a:pt x="12" y="221"/>
                  </a:lnTo>
                  <a:lnTo>
                    <a:pt x="21" y="190"/>
                  </a:lnTo>
                  <a:lnTo>
                    <a:pt x="33" y="160"/>
                  </a:lnTo>
                  <a:lnTo>
                    <a:pt x="47" y="134"/>
                  </a:lnTo>
                  <a:lnTo>
                    <a:pt x="64" y="110"/>
                  </a:lnTo>
                  <a:lnTo>
                    <a:pt x="82" y="87"/>
                  </a:lnTo>
                  <a:lnTo>
                    <a:pt x="82" y="87"/>
                  </a:lnTo>
                  <a:lnTo>
                    <a:pt x="103" y="66"/>
                  </a:lnTo>
                  <a:lnTo>
                    <a:pt x="115" y="58"/>
                  </a:lnTo>
                  <a:lnTo>
                    <a:pt x="127" y="50"/>
                  </a:lnTo>
                  <a:lnTo>
                    <a:pt x="152" y="34"/>
                  </a:lnTo>
                  <a:lnTo>
                    <a:pt x="180" y="23"/>
                  </a:lnTo>
                  <a:lnTo>
                    <a:pt x="209" y="13"/>
                  </a:lnTo>
                  <a:lnTo>
                    <a:pt x="242" y="6"/>
                  </a:lnTo>
                  <a:lnTo>
                    <a:pt x="275" y="2"/>
                  </a:lnTo>
                  <a:lnTo>
                    <a:pt x="310" y="0"/>
                  </a:lnTo>
                  <a:lnTo>
                    <a:pt x="310" y="0"/>
                  </a:lnTo>
                  <a:lnTo>
                    <a:pt x="333" y="2"/>
                  </a:lnTo>
                  <a:lnTo>
                    <a:pt x="355" y="3"/>
                  </a:lnTo>
                  <a:lnTo>
                    <a:pt x="376" y="6"/>
                  </a:lnTo>
                  <a:lnTo>
                    <a:pt x="396" y="12"/>
                  </a:lnTo>
                  <a:lnTo>
                    <a:pt x="415" y="17"/>
                  </a:lnTo>
                  <a:lnTo>
                    <a:pt x="435" y="23"/>
                  </a:lnTo>
                  <a:lnTo>
                    <a:pt x="453" y="31"/>
                  </a:lnTo>
                  <a:lnTo>
                    <a:pt x="471" y="41"/>
                  </a:lnTo>
                  <a:lnTo>
                    <a:pt x="471" y="41"/>
                  </a:lnTo>
                  <a:lnTo>
                    <a:pt x="488" y="51"/>
                  </a:lnTo>
                  <a:lnTo>
                    <a:pt x="504" y="62"/>
                  </a:lnTo>
                  <a:lnTo>
                    <a:pt x="519" y="75"/>
                  </a:lnTo>
                  <a:lnTo>
                    <a:pt x="533" y="89"/>
                  </a:lnTo>
                  <a:lnTo>
                    <a:pt x="546" y="104"/>
                  </a:lnTo>
                  <a:lnTo>
                    <a:pt x="558" y="120"/>
                  </a:lnTo>
                  <a:lnTo>
                    <a:pt x="569" y="136"/>
                  </a:lnTo>
                  <a:lnTo>
                    <a:pt x="579" y="155"/>
                  </a:lnTo>
                  <a:lnTo>
                    <a:pt x="579" y="155"/>
                  </a:lnTo>
                  <a:lnTo>
                    <a:pt x="588" y="173"/>
                  </a:lnTo>
                  <a:lnTo>
                    <a:pt x="596" y="192"/>
                  </a:lnTo>
                  <a:lnTo>
                    <a:pt x="602" y="214"/>
                  </a:lnTo>
                  <a:lnTo>
                    <a:pt x="607" y="235"/>
                  </a:lnTo>
                  <a:lnTo>
                    <a:pt x="612" y="257"/>
                  </a:lnTo>
                  <a:lnTo>
                    <a:pt x="614" y="279"/>
                  </a:lnTo>
                  <a:lnTo>
                    <a:pt x="616" y="303"/>
                  </a:lnTo>
                  <a:lnTo>
                    <a:pt x="617" y="32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7" name="Freeform 13">
              <a:extLst>
                <a:ext uri="{FF2B5EF4-FFF2-40B4-BE49-F238E27FC236}">
                  <a16:creationId xmlns:a16="http://schemas.microsoft.com/office/drawing/2014/main" id="{79EE07C7-58B7-4634-AFCF-4BC07BD6BBFF}"/>
                </a:ext>
              </a:extLst>
            </p:cNvPr>
            <p:cNvSpPr>
              <a:spLocks/>
            </p:cNvSpPr>
            <p:nvPr/>
          </p:nvSpPr>
          <p:spPr bwMode="auto">
            <a:xfrm>
              <a:off x="3662" y="1812"/>
              <a:ext cx="91" cy="165"/>
            </a:xfrm>
            <a:custGeom>
              <a:avLst/>
              <a:gdLst>
                <a:gd name="T0" fmla="*/ 0 w 184"/>
                <a:gd name="T1" fmla="*/ 164 h 331"/>
                <a:gd name="T2" fmla="*/ 6 w 184"/>
                <a:gd name="T3" fmla="*/ 236 h 331"/>
                <a:gd name="T4" fmla="*/ 13 w 184"/>
                <a:gd name="T5" fmla="*/ 265 h 331"/>
                <a:gd name="T6" fmla="*/ 23 w 184"/>
                <a:gd name="T7" fmla="*/ 289 h 331"/>
                <a:gd name="T8" fmla="*/ 28 w 184"/>
                <a:gd name="T9" fmla="*/ 299 h 331"/>
                <a:gd name="T10" fmla="*/ 42 w 184"/>
                <a:gd name="T11" fmla="*/ 314 h 331"/>
                <a:gd name="T12" fmla="*/ 61 w 184"/>
                <a:gd name="T13" fmla="*/ 325 h 331"/>
                <a:gd name="T14" fmla="*/ 82 w 184"/>
                <a:gd name="T15" fmla="*/ 331 h 331"/>
                <a:gd name="T16" fmla="*/ 93 w 184"/>
                <a:gd name="T17" fmla="*/ 331 h 331"/>
                <a:gd name="T18" fmla="*/ 117 w 184"/>
                <a:gd name="T19" fmla="*/ 328 h 331"/>
                <a:gd name="T20" fmla="*/ 136 w 184"/>
                <a:gd name="T21" fmla="*/ 320 h 331"/>
                <a:gd name="T22" fmla="*/ 152 w 184"/>
                <a:gd name="T23" fmla="*/ 307 h 331"/>
                <a:gd name="T24" fmla="*/ 163 w 184"/>
                <a:gd name="T25" fmla="*/ 289 h 331"/>
                <a:gd name="T26" fmla="*/ 168 w 184"/>
                <a:gd name="T27" fmla="*/ 276 h 331"/>
                <a:gd name="T28" fmla="*/ 175 w 184"/>
                <a:gd name="T29" fmla="*/ 251 h 331"/>
                <a:gd name="T30" fmla="*/ 182 w 184"/>
                <a:gd name="T31" fmla="*/ 202 h 331"/>
                <a:gd name="T32" fmla="*/ 184 w 184"/>
                <a:gd name="T33" fmla="*/ 164 h 331"/>
                <a:gd name="T34" fmla="*/ 178 w 184"/>
                <a:gd name="T35" fmla="*/ 93 h 331"/>
                <a:gd name="T36" fmla="*/ 173 w 184"/>
                <a:gd name="T37" fmla="*/ 65 h 331"/>
                <a:gd name="T38" fmla="*/ 163 w 184"/>
                <a:gd name="T39" fmla="*/ 42 h 331"/>
                <a:gd name="T40" fmla="*/ 157 w 184"/>
                <a:gd name="T41" fmla="*/ 32 h 331"/>
                <a:gd name="T42" fmla="*/ 143 w 184"/>
                <a:gd name="T43" fmla="*/ 17 h 331"/>
                <a:gd name="T44" fmla="*/ 126 w 184"/>
                <a:gd name="T45" fmla="*/ 6 h 331"/>
                <a:gd name="T46" fmla="*/ 104 w 184"/>
                <a:gd name="T47" fmla="*/ 1 h 331"/>
                <a:gd name="T48" fmla="*/ 93 w 184"/>
                <a:gd name="T49" fmla="*/ 0 h 331"/>
                <a:gd name="T50" fmla="*/ 69 w 184"/>
                <a:gd name="T51" fmla="*/ 3 h 331"/>
                <a:gd name="T52" fmla="*/ 51 w 184"/>
                <a:gd name="T53" fmla="*/ 11 h 331"/>
                <a:gd name="T54" fmla="*/ 34 w 184"/>
                <a:gd name="T55" fmla="*/ 24 h 331"/>
                <a:gd name="T56" fmla="*/ 23 w 184"/>
                <a:gd name="T57" fmla="*/ 42 h 331"/>
                <a:gd name="T58" fmla="*/ 17 w 184"/>
                <a:gd name="T59" fmla="*/ 52 h 331"/>
                <a:gd name="T60" fmla="*/ 9 w 184"/>
                <a:gd name="T61" fmla="*/ 79 h 331"/>
                <a:gd name="T62" fmla="*/ 2 w 184"/>
                <a:gd name="T63" fmla="*/ 126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4" h="331">
                  <a:moveTo>
                    <a:pt x="0" y="164"/>
                  </a:moveTo>
                  <a:lnTo>
                    <a:pt x="0" y="164"/>
                  </a:lnTo>
                  <a:lnTo>
                    <a:pt x="2" y="202"/>
                  </a:lnTo>
                  <a:lnTo>
                    <a:pt x="6" y="236"/>
                  </a:lnTo>
                  <a:lnTo>
                    <a:pt x="9" y="251"/>
                  </a:lnTo>
                  <a:lnTo>
                    <a:pt x="13" y="265"/>
                  </a:lnTo>
                  <a:lnTo>
                    <a:pt x="17" y="276"/>
                  </a:lnTo>
                  <a:lnTo>
                    <a:pt x="23" y="289"/>
                  </a:lnTo>
                  <a:lnTo>
                    <a:pt x="23" y="289"/>
                  </a:lnTo>
                  <a:lnTo>
                    <a:pt x="28" y="299"/>
                  </a:lnTo>
                  <a:lnTo>
                    <a:pt x="34" y="307"/>
                  </a:lnTo>
                  <a:lnTo>
                    <a:pt x="42" y="314"/>
                  </a:lnTo>
                  <a:lnTo>
                    <a:pt x="51" y="320"/>
                  </a:lnTo>
                  <a:lnTo>
                    <a:pt x="61" y="325"/>
                  </a:lnTo>
                  <a:lnTo>
                    <a:pt x="70" y="328"/>
                  </a:lnTo>
                  <a:lnTo>
                    <a:pt x="82" y="331"/>
                  </a:lnTo>
                  <a:lnTo>
                    <a:pt x="93" y="331"/>
                  </a:lnTo>
                  <a:lnTo>
                    <a:pt x="93" y="331"/>
                  </a:lnTo>
                  <a:lnTo>
                    <a:pt x="105" y="331"/>
                  </a:lnTo>
                  <a:lnTo>
                    <a:pt x="117" y="328"/>
                  </a:lnTo>
                  <a:lnTo>
                    <a:pt x="126" y="325"/>
                  </a:lnTo>
                  <a:lnTo>
                    <a:pt x="136" y="320"/>
                  </a:lnTo>
                  <a:lnTo>
                    <a:pt x="145" y="314"/>
                  </a:lnTo>
                  <a:lnTo>
                    <a:pt x="152" y="307"/>
                  </a:lnTo>
                  <a:lnTo>
                    <a:pt x="157" y="299"/>
                  </a:lnTo>
                  <a:lnTo>
                    <a:pt x="163" y="289"/>
                  </a:lnTo>
                  <a:lnTo>
                    <a:pt x="163" y="289"/>
                  </a:lnTo>
                  <a:lnTo>
                    <a:pt x="168" y="276"/>
                  </a:lnTo>
                  <a:lnTo>
                    <a:pt x="173" y="265"/>
                  </a:lnTo>
                  <a:lnTo>
                    <a:pt x="175" y="251"/>
                  </a:lnTo>
                  <a:lnTo>
                    <a:pt x="178" y="236"/>
                  </a:lnTo>
                  <a:lnTo>
                    <a:pt x="182" y="202"/>
                  </a:lnTo>
                  <a:lnTo>
                    <a:pt x="184" y="164"/>
                  </a:lnTo>
                  <a:lnTo>
                    <a:pt x="184" y="164"/>
                  </a:lnTo>
                  <a:lnTo>
                    <a:pt x="182" y="126"/>
                  </a:lnTo>
                  <a:lnTo>
                    <a:pt x="178" y="93"/>
                  </a:lnTo>
                  <a:lnTo>
                    <a:pt x="175" y="79"/>
                  </a:lnTo>
                  <a:lnTo>
                    <a:pt x="173" y="65"/>
                  </a:lnTo>
                  <a:lnTo>
                    <a:pt x="168" y="53"/>
                  </a:lnTo>
                  <a:lnTo>
                    <a:pt x="163" y="42"/>
                  </a:lnTo>
                  <a:lnTo>
                    <a:pt x="163" y="42"/>
                  </a:lnTo>
                  <a:lnTo>
                    <a:pt x="157" y="32"/>
                  </a:lnTo>
                  <a:lnTo>
                    <a:pt x="152" y="24"/>
                  </a:lnTo>
                  <a:lnTo>
                    <a:pt x="143" y="17"/>
                  </a:lnTo>
                  <a:lnTo>
                    <a:pt x="135" y="11"/>
                  </a:lnTo>
                  <a:lnTo>
                    <a:pt x="126" y="6"/>
                  </a:lnTo>
                  <a:lnTo>
                    <a:pt x="115" y="3"/>
                  </a:lnTo>
                  <a:lnTo>
                    <a:pt x="104" y="1"/>
                  </a:lnTo>
                  <a:lnTo>
                    <a:pt x="93" y="0"/>
                  </a:lnTo>
                  <a:lnTo>
                    <a:pt x="93" y="0"/>
                  </a:lnTo>
                  <a:lnTo>
                    <a:pt x="80" y="1"/>
                  </a:lnTo>
                  <a:lnTo>
                    <a:pt x="69" y="3"/>
                  </a:lnTo>
                  <a:lnTo>
                    <a:pt x="59" y="6"/>
                  </a:lnTo>
                  <a:lnTo>
                    <a:pt x="51" y="11"/>
                  </a:lnTo>
                  <a:lnTo>
                    <a:pt x="42" y="17"/>
                  </a:lnTo>
                  <a:lnTo>
                    <a:pt x="34" y="24"/>
                  </a:lnTo>
                  <a:lnTo>
                    <a:pt x="28" y="32"/>
                  </a:lnTo>
                  <a:lnTo>
                    <a:pt x="23" y="42"/>
                  </a:lnTo>
                  <a:lnTo>
                    <a:pt x="23" y="42"/>
                  </a:lnTo>
                  <a:lnTo>
                    <a:pt x="17" y="52"/>
                  </a:lnTo>
                  <a:lnTo>
                    <a:pt x="13" y="65"/>
                  </a:lnTo>
                  <a:lnTo>
                    <a:pt x="9" y="79"/>
                  </a:lnTo>
                  <a:lnTo>
                    <a:pt x="6" y="93"/>
                  </a:lnTo>
                  <a:lnTo>
                    <a:pt x="2" y="126"/>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8" name="Rectangle 14">
              <a:extLst>
                <a:ext uri="{FF2B5EF4-FFF2-40B4-BE49-F238E27FC236}">
                  <a16:creationId xmlns:a16="http://schemas.microsoft.com/office/drawing/2014/main" id="{595830C5-E393-4CA3-8A02-1C28D95A7762}"/>
                </a:ext>
              </a:extLst>
            </p:cNvPr>
            <p:cNvSpPr>
              <a:spLocks noChangeArrowheads="1"/>
            </p:cNvSpPr>
            <p:nvPr/>
          </p:nvSpPr>
          <p:spPr bwMode="auto">
            <a:xfrm>
              <a:off x="3904" y="1736"/>
              <a:ext cx="107" cy="3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9" name="Rectangle 15">
              <a:extLst>
                <a:ext uri="{FF2B5EF4-FFF2-40B4-BE49-F238E27FC236}">
                  <a16:creationId xmlns:a16="http://schemas.microsoft.com/office/drawing/2014/main" id="{8EBA738A-2038-49D2-9915-DA22CD3B152A}"/>
                </a:ext>
              </a:extLst>
            </p:cNvPr>
            <p:cNvSpPr>
              <a:spLocks noChangeArrowheads="1"/>
            </p:cNvSpPr>
            <p:nvPr/>
          </p:nvSpPr>
          <p:spPr bwMode="auto">
            <a:xfrm>
              <a:off x="3904" y="1627"/>
              <a:ext cx="107" cy="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0" name="Freeform 16">
              <a:extLst>
                <a:ext uri="{FF2B5EF4-FFF2-40B4-BE49-F238E27FC236}">
                  <a16:creationId xmlns:a16="http://schemas.microsoft.com/office/drawing/2014/main" id="{C94F557B-4956-4EDA-BC75-8C5AFC665C53}"/>
                </a:ext>
              </a:extLst>
            </p:cNvPr>
            <p:cNvSpPr>
              <a:spLocks/>
            </p:cNvSpPr>
            <p:nvPr/>
          </p:nvSpPr>
          <p:spPr bwMode="auto">
            <a:xfrm>
              <a:off x="4053" y="1638"/>
              <a:ext cx="225" cy="420"/>
            </a:xfrm>
            <a:custGeom>
              <a:avLst/>
              <a:gdLst>
                <a:gd name="T0" fmla="*/ 348 w 452"/>
                <a:gd name="T1" fmla="*/ 669 h 841"/>
                <a:gd name="T2" fmla="*/ 348 w 452"/>
                <a:gd name="T3" fmla="*/ 669 h 841"/>
                <a:gd name="T4" fmla="*/ 370 w 452"/>
                <a:gd name="T5" fmla="*/ 667 h 841"/>
                <a:gd name="T6" fmla="*/ 396 w 452"/>
                <a:gd name="T7" fmla="*/ 664 h 841"/>
                <a:gd name="T8" fmla="*/ 422 w 452"/>
                <a:gd name="T9" fmla="*/ 657 h 841"/>
                <a:gd name="T10" fmla="*/ 452 w 452"/>
                <a:gd name="T11" fmla="*/ 648 h 841"/>
                <a:gd name="T12" fmla="*/ 452 w 452"/>
                <a:gd name="T13" fmla="*/ 806 h 841"/>
                <a:gd name="T14" fmla="*/ 452 w 452"/>
                <a:gd name="T15" fmla="*/ 806 h 841"/>
                <a:gd name="T16" fmla="*/ 429 w 452"/>
                <a:gd name="T17" fmla="*/ 816 h 841"/>
                <a:gd name="T18" fmla="*/ 410 w 452"/>
                <a:gd name="T19" fmla="*/ 823 h 841"/>
                <a:gd name="T20" fmla="*/ 389 w 452"/>
                <a:gd name="T21" fmla="*/ 828 h 841"/>
                <a:gd name="T22" fmla="*/ 369 w 452"/>
                <a:gd name="T23" fmla="*/ 834 h 841"/>
                <a:gd name="T24" fmla="*/ 369 w 452"/>
                <a:gd name="T25" fmla="*/ 834 h 841"/>
                <a:gd name="T26" fmla="*/ 349 w 452"/>
                <a:gd name="T27" fmla="*/ 837 h 841"/>
                <a:gd name="T28" fmla="*/ 327 w 452"/>
                <a:gd name="T29" fmla="*/ 840 h 841"/>
                <a:gd name="T30" fmla="*/ 303 w 452"/>
                <a:gd name="T31" fmla="*/ 841 h 841"/>
                <a:gd name="T32" fmla="*/ 278 w 452"/>
                <a:gd name="T33" fmla="*/ 841 h 841"/>
                <a:gd name="T34" fmla="*/ 278 w 452"/>
                <a:gd name="T35" fmla="*/ 841 h 841"/>
                <a:gd name="T36" fmla="*/ 251 w 452"/>
                <a:gd name="T37" fmla="*/ 841 h 841"/>
                <a:gd name="T38" fmla="*/ 227 w 452"/>
                <a:gd name="T39" fmla="*/ 838 h 841"/>
                <a:gd name="T40" fmla="*/ 206 w 452"/>
                <a:gd name="T41" fmla="*/ 834 h 841"/>
                <a:gd name="T42" fmla="*/ 185 w 452"/>
                <a:gd name="T43" fmla="*/ 828 h 841"/>
                <a:gd name="T44" fmla="*/ 167 w 452"/>
                <a:gd name="T45" fmla="*/ 820 h 841"/>
                <a:gd name="T46" fmla="*/ 150 w 452"/>
                <a:gd name="T47" fmla="*/ 812 h 841"/>
                <a:gd name="T48" fmla="*/ 136 w 452"/>
                <a:gd name="T49" fmla="*/ 800 h 841"/>
                <a:gd name="T50" fmla="*/ 124 w 452"/>
                <a:gd name="T51" fmla="*/ 788 h 841"/>
                <a:gd name="T52" fmla="*/ 124 w 452"/>
                <a:gd name="T53" fmla="*/ 788 h 841"/>
                <a:gd name="T54" fmla="*/ 113 w 452"/>
                <a:gd name="T55" fmla="*/ 774 h 841"/>
                <a:gd name="T56" fmla="*/ 103 w 452"/>
                <a:gd name="T57" fmla="*/ 757 h 841"/>
                <a:gd name="T58" fmla="*/ 94 w 452"/>
                <a:gd name="T59" fmla="*/ 739 h 841"/>
                <a:gd name="T60" fmla="*/ 87 w 452"/>
                <a:gd name="T61" fmla="*/ 719 h 841"/>
                <a:gd name="T62" fmla="*/ 82 w 452"/>
                <a:gd name="T63" fmla="*/ 698 h 841"/>
                <a:gd name="T64" fmla="*/ 79 w 452"/>
                <a:gd name="T65" fmla="*/ 674 h 841"/>
                <a:gd name="T66" fmla="*/ 76 w 452"/>
                <a:gd name="T67" fmla="*/ 649 h 841"/>
                <a:gd name="T68" fmla="*/ 76 w 452"/>
                <a:gd name="T69" fmla="*/ 622 h 841"/>
                <a:gd name="T70" fmla="*/ 76 w 452"/>
                <a:gd name="T71" fmla="*/ 362 h 841"/>
                <a:gd name="T72" fmla="*/ 0 w 452"/>
                <a:gd name="T73" fmla="*/ 362 h 841"/>
                <a:gd name="T74" fmla="*/ 0 w 452"/>
                <a:gd name="T75" fmla="*/ 198 h 841"/>
                <a:gd name="T76" fmla="*/ 76 w 452"/>
                <a:gd name="T77" fmla="*/ 198 h 841"/>
                <a:gd name="T78" fmla="*/ 76 w 452"/>
                <a:gd name="T79" fmla="*/ 36 h 841"/>
                <a:gd name="T80" fmla="*/ 291 w 452"/>
                <a:gd name="T81" fmla="*/ 0 h 841"/>
                <a:gd name="T82" fmla="*/ 291 w 452"/>
                <a:gd name="T83" fmla="*/ 198 h 841"/>
                <a:gd name="T84" fmla="*/ 426 w 452"/>
                <a:gd name="T85" fmla="*/ 198 h 841"/>
                <a:gd name="T86" fmla="*/ 426 w 452"/>
                <a:gd name="T87" fmla="*/ 362 h 841"/>
                <a:gd name="T88" fmla="*/ 291 w 452"/>
                <a:gd name="T89" fmla="*/ 362 h 841"/>
                <a:gd name="T90" fmla="*/ 291 w 452"/>
                <a:gd name="T91" fmla="*/ 608 h 841"/>
                <a:gd name="T92" fmla="*/ 291 w 452"/>
                <a:gd name="T93" fmla="*/ 608 h 841"/>
                <a:gd name="T94" fmla="*/ 292 w 452"/>
                <a:gd name="T95" fmla="*/ 622 h 841"/>
                <a:gd name="T96" fmla="*/ 293 w 452"/>
                <a:gd name="T97" fmla="*/ 635 h 841"/>
                <a:gd name="T98" fmla="*/ 299 w 452"/>
                <a:gd name="T99" fmla="*/ 645 h 841"/>
                <a:gd name="T100" fmla="*/ 305 w 452"/>
                <a:gd name="T101" fmla="*/ 653 h 841"/>
                <a:gd name="T102" fmla="*/ 313 w 452"/>
                <a:gd name="T103" fmla="*/ 660 h 841"/>
                <a:gd name="T104" fmla="*/ 323 w 452"/>
                <a:gd name="T105" fmla="*/ 666 h 841"/>
                <a:gd name="T106" fmla="*/ 334 w 452"/>
                <a:gd name="T107" fmla="*/ 669 h 841"/>
                <a:gd name="T108" fmla="*/ 348 w 452"/>
                <a:gd name="T109" fmla="*/ 669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2" h="841">
                  <a:moveTo>
                    <a:pt x="348" y="669"/>
                  </a:moveTo>
                  <a:lnTo>
                    <a:pt x="348" y="669"/>
                  </a:lnTo>
                  <a:lnTo>
                    <a:pt x="370" y="667"/>
                  </a:lnTo>
                  <a:lnTo>
                    <a:pt x="396" y="664"/>
                  </a:lnTo>
                  <a:lnTo>
                    <a:pt x="422" y="657"/>
                  </a:lnTo>
                  <a:lnTo>
                    <a:pt x="452" y="648"/>
                  </a:lnTo>
                  <a:lnTo>
                    <a:pt x="452" y="806"/>
                  </a:lnTo>
                  <a:lnTo>
                    <a:pt x="452" y="806"/>
                  </a:lnTo>
                  <a:lnTo>
                    <a:pt x="429" y="816"/>
                  </a:lnTo>
                  <a:lnTo>
                    <a:pt x="410" y="823"/>
                  </a:lnTo>
                  <a:lnTo>
                    <a:pt x="389" y="828"/>
                  </a:lnTo>
                  <a:lnTo>
                    <a:pt x="369" y="834"/>
                  </a:lnTo>
                  <a:lnTo>
                    <a:pt x="369" y="834"/>
                  </a:lnTo>
                  <a:lnTo>
                    <a:pt x="349" y="837"/>
                  </a:lnTo>
                  <a:lnTo>
                    <a:pt x="327" y="840"/>
                  </a:lnTo>
                  <a:lnTo>
                    <a:pt x="303" y="841"/>
                  </a:lnTo>
                  <a:lnTo>
                    <a:pt x="278" y="841"/>
                  </a:lnTo>
                  <a:lnTo>
                    <a:pt x="278" y="841"/>
                  </a:lnTo>
                  <a:lnTo>
                    <a:pt x="251" y="841"/>
                  </a:lnTo>
                  <a:lnTo>
                    <a:pt x="227" y="838"/>
                  </a:lnTo>
                  <a:lnTo>
                    <a:pt x="206" y="834"/>
                  </a:lnTo>
                  <a:lnTo>
                    <a:pt x="185" y="828"/>
                  </a:lnTo>
                  <a:lnTo>
                    <a:pt x="167" y="820"/>
                  </a:lnTo>
                  <a:lnTo>
                    <a:pt x="150" y="812"/>
                  </a:lnTo>
                  <a:lnTo>
                    <a:pt x="136" y="800"/>
                  </a:lnTo>
                  <a:lnTo>
                    <a:pt x="124" y="788"/>
                  </a:lnTo>
                  <a:lnTo>
                    <a:pt x="124" y="788"/>
                  </a:lnTo>
                  <a:lnTo>
                    <a:pt x="113" y="774"/>
                  </a:lnTo>
                  <a:lnTo>
                    <a:pt x="103" y="757"/>
                  </a:lnTo>
                  <a:lnTo>
                    <a:pt x="94" y="739"/>
                  </a:lnTo>
                  <a:lnTo>
                    <a:pt x="87" y="719"/>
                  </a:lnTo>
                  <a:lnTo>
                    <a:pt x="82" y="698"/>
                  </a:lnTo>
                  <a:lnTo>
                    <a:pt x="79" y="674"/>
                  </a:lnTo>
                  <a:lnTo>
                    <a:pt x="76" y="649"/>
                  </a:lnTo>
                  <a:lnTo>
                    <a:pt x="76" y="622"/>
                  </a:lnTo>
                  <a:lnTo>
                    <a:pt x="76" y="362"/>
                  </a:lnTo>
                  <a:lnTo>
                    <a:pt x="0" y="362"/>
                  </a:lnTo>
                  <a:lnTo>
                    <a:pt x="0" y="198"/>
                  </a:lnTo>
                  <a:lnTo>
                    <a:pt x="76" y="198"/>
                  </a:lnTo>
                  <a:lnTo>
                    <a:pt x="76" y="36"/>
                  </a:lnTo>
                  <a:lnTo>
                    <a:pt x="291" y="0"/>
                  </a:lnTo>
                  <a:lnTo>
                    <a:pt x="291" y="198"/>
                  </a:lnTo>
                  <a:lnTo>
                    <a:pt x="426" y="198"/>
                  </a:lnTo>
                  <a:lnTo>
                    <a:pt x="426" y="362"/>
                  </a:lnTo>
                  <a:lnTo>
                    <a:pt x="291" y="362"/>
                  </a:lnTo>
                  <a:lnTo>
                    <a:pt x="291" y="608"/>
                  </a:lnTo>
                  <a:lnTo>
                    <a:pt x="291" y="608"/>
                  </a:lnTo>
                  <a:lnTo>
                    <a:pt x="292" y="622"/>
                  </a:lnTo>
                  <a:lnTo>
                    <a:pt x="293" y="635"/>
                  </a:lnTo>
                  <a:lnTo>
                    <a:pt x="299" y="645"/>
                  </a:lnTo>
                  <a:lnTo>
                    <a:pt x="305" y="653"/>
                  </a:lnTo>
                  <a:lnTo>
                    <a:pt x="313" y="660"/>
                  </a:lnTo>
                  <a:lnTo>
                    <a:pt x="323" y="666"/>
                  </a:lnTo>
                  <a:lnTo>
                    <a:pt x="334" y="669"/>
                  </a:lnTo>
                  <a:lnTo>
                    <a:pt x="348" y="6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1" name="Freeform 17">
              <a:extLst>
                <a:ext uri="{FF2B5EF4-FFF2-40B4-BE49-F238E27FC236}">
                  <a16:creationId xmlns:a16="http://schemas.microsoft.com/office/drawing/2014/main" id="{F1EDD3AA-8B02-423C-84A8-DC170EBF9DD8}"/>
                </a:ext>
              </a:extLst>
            </p:cNvPr>
            <p:cNvSpPr>
              <a:spLocks/>
            </p:cNvSpPr>
            <p:nvPr/>
          </p:nvSpPr>
          <p:spPr bwMode="auto">
            <a:xfrm>
              <a:off x="4053" y="1638"/>
              <a:ext cx="225" cy="420"/>
            </a:xfrm>
            <a:custGeom>
              <a:avLst/>
              <a:gdLst>
                <a:gd name="T0" fmla="*/ 348 w 452"/>
                <a:gd name="T1" fmla="*/ 669 h 841"/>
                <a:gd name="T2" fmla="*/ 348 w 452"/>
                <a:gd name="T3" fmla="*/ 669 h 841"/>
                <a:gd name="T4" fmla="*/ 370 w 452"/>
                <a:gd name="T5" fmla="*/ 667 h 841"/>
                <a:gd name="T6" fmla="*/ 396 w 452"/>
                <a:gd name="T7" fmla="*/ 664 h 841"/>
                <a:gd name="T8" fmla="*/ 422 w 452"/>
                <a:gd name="T9" fmla="*/ 657 h 841"/>
                <a:gd name="T10" fmla="*/ 452 w 452"/>
                <a:gd name="T11" fmla="*/ 648 h 841"/>
                <a:gd name="T12" fmla="*/ 452 w 452"/>
                <a:gd name="T13" fmla="*/ 806 h 841"/>
                <a:gd name="T14" fmla="*/ 452 w 452"/>
                <a:gd name="T15" fmla="*/ 806 h 841"/>
                <a:gd name="T16" fmla="*/ 429 w 452"/>
                <a:gd name="T17" fmla="*/ 816 h 841"/>
                <a:gd name="T18" fmla="*/ 410 w 452"/>
                <a:gd name="T19" fmla="*/ 823 h 841"/>
                <a:gd name="T20" fmla="*/ 389 w 452"/>
                <a:gd name="T21" fmla="*/ 828 h 841"/>
                <a:gd name="T22" fmla="*/ 369 w 452"/>
                <a:gd name="T23" fmla="*/ 834 h 841"/>
                <a:gd name="T24" fmla="*/ 369 w 452"/>
                <a:gd name="T25" fmla="*/ 834 h 841"/>
                <a:gd name="T26" fmla="*/ 349 w 452"/>
                <a:gd name="T27" fmla="*/ 837 h 841"/>
                <a:gd name="T28" fmla="*/ 327 w 452"/>
                <a:gd name="T29" fmla="*/ 840 h 841"/>
                <a:gd name="T30" fmla="*/ 303 w 452"/>
                <a:gd name="T31" fmla="*/ 841 h 841"/>
                <a:gd name="T32" fmla="*/ 278 w 452"/>
                <a:gd name="T33" fmla="*/ 841 h 841"/>
                <a:gd name="T34" fmla="*/ 278 w 452"/>
                <a:gd name="T35" fmla="*/ 841 h 841"/>
                <a:gd name="T36" fmla="*/ 251 w 452"/>
                <a:gd name="T37" fmla="*/ 841 h 841"/>
                <a:gd name="T38" fmla="*/ 227 w 452"/>
                <a:gd name="T39" fmla="*/ 838 h 841"/>
                <a:gd name="T40" fmla="*/ 206 w 452"/>
                <a:gd name="T41" fmla="*/ 834 h 841"/>
                <a:gd name="T42" fmla="*/ 185 w 452"/>
                <a:gd name="T43" fmla="*/ 828 h 841"/>
                <a:gd name="T44" fmla="*/ 167 w 452"/>
                <a:gd name="T45" fmla="*/ 820 h 841"/>
                <a:gd name="T46" fmla="*/ 150 w 452"/>
                <a:gd name="T47" fmla="*/ 812 h 841"/>
                <a:gd name="T48" fmla="*/ 136 w 452"/>
                <a:gd name="T49" fmla="*/ 800 h 841"/>
                <a:gd name="T50" fmla="*/ 124 w 452"/>
                <a:gd name="T51" fmla="*/ 788 h 841"/>
                <a:gd name="T52" fmla="*/ 124 w 452"/>
                <a:gd name="T53" fmla="*/ 788 h 841"/>
                <a:gd name="T54" fmla="*/ 113 w 452"/>
                <a:gd name="T55" fmla="*/ 774 h 841"/>
                <a:gd name="T56" fmla="*/ 103 w 452"/>
                <a:gd name="T57" fmla="*/ 757 h 841"/>
                <a:gd name="T58" fmla="*/ 94 w 452"/>
                <a:gd name="T59" fmla="*/ 739 h 841"/>
                <a:gd name="T60" fmla="*/ 87 w 452"/>
                <a:gd name="T61" fmla="*/ 719 h 841"/>
                <a:gd name="T62" fmla="*/ 82 w 452"/>
                <a:gd name="T63" fmla="*/ 698 h 841"/>
                <a:gd name="T64" fmla="*/ 79 w 452"/>
                <a:gd name="T65" fmla="*/ 674 h 841"/>
                <a:gd name="T66" fmla="*/ 76 w 452"/>
                <a:gd name="T67" fmla="*/ 649 h 841"/>
                <a:gd name="T68" fmla="*/ 76 w 452"/>
                <a:gd name="T69" fmla="*/ 622 h 841"/>
                <a:gd name="T70" fmla="*/ 76 w 452"/>
                <a:gd name="T71" fmla="*/ 362 h 841"/>
                <a:gd name="T72" fmla="*/ 0 w 452"/>
                <a:gd name="T73" fmla="*/ 362 h 841"/>
                <a:gd name="T74" fmla="*/ 0 w 452"/>
                <a:gd name="T75" fmla="*/ 198 h 841"/>
                <a:gd name="T76" fmla="*/ 76 w 452"/>
                <a:gd name="T77" fmla="*/ 198 h 841"/>
                <a:gd name="T78" fmla="*/ 76 w 452"/>
                <a:gd name="T79" fmla="*/ 36 h 841"/>
                <a:gd name="T80" fmla="*/ 291 w 452"/>
                <a:gd name="T81" fmla="*/ 0 h 841"/>
                <a:gd name="T82" fmla="*/ 291 w 452"/>
                <a:gd name="T83" fmla="*/ 198 h 841"/>
                <a:gd name="T84" fmla="*/ 426 w 452"/>
                <a:gd name="T85" fmla="*/ 198 h 841"/>
                <a:gd name="T86" fmla="*/ 426 w 452"/>
                <a:gd name="T87" fmla="*/ 362 h 841"/>
                <a:gd name="T88" fmla="*/ 291 w 452"/>
                <a:gd name="T89" fmla="*/ 362 h 841"/>
                <a:gd name="T90" fmla="*/ 291 w 452"/>
                <a:gd name="T91" fmla="*/ 608 h 841"/>
                <a:gd name="T92" fmla="*/ 291 w 452"/>
                <a:gd name="T93" fmla="*/ 608 h 841"/>
                <a:gd name="T94" fmla="*/ 292 w 452"/>
                <a:gd name="T95" fmla="*/ 622 h 841"/>
                <a:gd name="T96" fmla="*/ 293 w 452"/>
                <a:gd name="T97" fmla="*/ 635 h 841"/>
                <a:gd name="T98" fmla="*/ 299 w 452"/>
                <a:gd name="T99" fmla="*/ 645 h 841"/>
                <a:gd name="T100" fmla="*/ 305 w 452"/>
                <a:gd name="T101" fmla="*/ 653 h 841"/>
                <a:gd name="T102" fmla="*/ 313 w 452"/>
                <a:gd name="T103" fmla="*/ 660 h 841"/>
                <a:gd name="T104" fmla="*/ 323 w 452"/>
                <a:gd name="T105" fmla="*/ 666 h 841"/>
                <a:gd name="T106" fmla="*/ 334 w 452"/>
                <a:gd name="T107" fmla="*/ 669 h 841"/>
                <a:gd name="T108" fmla="*/ 348 w 452"/>
                <a:gd name="T109" fmla="*/ 669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2" h="841">
                  <a:moveTo>
                    <a:pt x="348" y="669"/>
                  </a:moveTo>
                  <a:lnTo>
                    <a:pt x="348" y="669"/>
                  </a:lnTo>
                  <a:lnTo>
                    <a:pt x="370" y="667"/>
                  </a:lnTo>
                  <a:lnTo>
                    <a:pt x="396" y="664"/>
                  </a:lnTo>
                  <a:lnTo>
                    <a:pt x="422" y="657"/>
                  </a:lnTo>
                  <a:lnTo>
                    <a:pt x="452" y="648"/>
                  </a:lnTo>
                  <a:lnTo>
                    <a:pt x="452" y="806"/>
                  </a:lnTo>
                  <a:lnTo>
                    <a:pt x="452" y="806"/>
                  </a:lnTo>
                  <a:lnTo>
                    <a:pt x="429" y="816"/>
                  </a:lnTo>
                  <a:lnTo>
                    <a:pt x="410" y="823"/>
                  </a:lnTo>
                  <a:lnTo>
                    <a:pt x="389" y="828"/>
                  </a:lnTo>
                  <a:lnTo>
                    <a:pt x="369" y="834"/>
                  </a:lnTo>
                  <a:lnTo>
                    <a:pt x="369" y="834"/>
                  </a:lnTo>
                  <a:lnTo>
                    <a:pt x="349" y="837"/>
                  </a:lnTo>
                  <a:lnTo>
                    <a:pt x="327" y="840"/>
                  </a:lnTo>
                  <a:lnTo>
                    <a:pt x="303" y="841"/>
                  </a:lnTo>
                  <a:lnTo>
                    <a:pt x="278" y="841"/>
                  </a:lnTo>
                  <a:lnTo>
                    <a:pt x="278" y="841"/>
                  </a:lnTo>
                  <a:lnTo>
                    <a:pt x="251" y="841"/>
                  </a:lnTo>
                  <a:lnTo>
                    <a:pt x="227" y="838"/>
                  </a:lnTo>
                  <a:lnTo>
                    <a:pt x="206" y="834"/>
                  </a:lnTo>
                  <a:lnTo>
                    <a:pt x="185" y="828"/>
                  </a:lnTo>
                  <a:lnTo>
                    <a:pt x="167" y="820"/>
                  </a:lnTo>
                  <a:lnTo>
                    <a:pt x="150" y="812"/>
                  </a:lnTo>
                  <a:lnTo>
                    <a:pt x="136" y="800"/>
                  </a:lnTo>
                  <a:lnTo>
                    <a:pt x="124" y="788"/>
                  </a:lnTo>
                  <a:lnTo>
                    <a:pt x="124" y="788"/>
                  </a:lnTo>
                  <a:lnTo>
                    <a:pt x="113" y="774"/>
                  </a:lnTo>
                  <a:lnTo>
                    <a:pt x="103" y="757"/>
                  </a:lnTo>
                  <a:lnTo>
                    <a:pt x="94" y="739"/>
                  </a:lnTo>
                  <a:lnTo>
                    <a:pt x="87" y="719"/>
                  </a:lnTo>
                  <a:lnTo>
                    <a:pt x="82" y="698"/>
                  </a:lnTo>
                  <a:lnTo>
                    <a:pt x="79" y="674"/>
                  </a:lnTo>
                  <a:lnTo>
                    <a:pt x="76" y="649"/>
                  </a:lnTo>
                  <a:lnTo>
                    <a:pt x="76" y="622"/>
                  </a:lnTo>
                  <a:lnTo>
                    <a:pt x="76" y="362"/>
                  </a:lnTo>
                  <a:lnTo>
                    <a:pt x="0" y="362"/>
                  </a:lnTo>
                  <a:lnTo>
                    <a:pt x="0" y="198"/>
                  </a:lnTo>
                  <a:lnTo>
                    <a:pt x="76" y="198"/>
                  </a:lnTo>
                  <a:lnTo>
                    <a:pt x="76" y="36"/>
                  </a:lnTo>
                  <a:lnTo>
                    <a:pt x="291" y="0"/>
                  </a:lnTo>
                  <a:lnTo>
                    <a:pt x="291" y="198"/>
                  </a:lnTo>
                  <a:lnTo>
                    <a:pt x="426" y="198"/>
                  </a:lnTo>
                  <a:lnTo>
                    <a:pt x="426" y="362"/>
                  </a:lnTo>
                  <a:lnTo>
                    <a:pt x="291" y="362"/>
                  </a:lnTo>
                  <a:lnTo>
                    <a:pt x="291" y="608"/>
                  </a:lnTo>
                  <a:lnTo>
                    <a:pt x="291" y="608"/>
                  </a:lnTo>
                  <a:lnTo>
                    <a:pt x="292" y="622"/>
                  </a:lnTo>
                  <a:lnTo>
                    <a:pt x="293" y="635"/>
                  </a:lnTo>
                  <a:lnTo>
                    <a:pt x="299" y="645"/>
                  </a:lnTo>
                  <a:lnTo>
                    <a:pt x="305" y="653"/>
                  </a:lnTo>
                  <a:lnTo>
                    <a:pt x="313" y="660"/>
                  </a:lnTo>
                  <a:lnTo>
                    <a:pt x="323" y="666"/>
                  </a:lnTo>
                  <a:lnTo>
                    <a:pt x="334" y="669"/>
                  </a:lnTo>
                  <a:lnTo>
                    <a:pt x="348" y="6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2" name="Freeform 18">
              <a:extLst>
                <a:ext uri="{FF2B5EF4-FFF2-40B4-BE49-F238E27FC236}">
                  <a16:creationId xmlns:a16="http://schemas.microsoft.com/office/drawing/2014/main" id="{49BAD7BE-7100-4048-BDA4-BE3D1A0F2D47}"/>
                </a:ext>
              </a:extLst>
            </p:cNvPr>
            <p:cNvSpPr>
              <a:spLocks/>
            </p:cNvSpPr>
            <p:nvPr/>
          </p:nvSpPr>
          <p:spPr bwMode="auto">
            <a:xfrm>
              <a:off x="4299" y="1638"/>
              <a:ext cx="225" cy="420"/>
            </a:xfrm>
            <a:custGeom>
              <a:avLst/>
              <a:gdLst>
                <a:gd name="T0" fmla="*/ 347 w 450"/>
                <a:gd name="T1" fmla="*/ 669 h 841"/>
                <a:gd name="T2" fmla="*/ 347 w 450"/>
                <a:gd name="T3" fmla="*/ 669 h 841"/>
                <a:gd name="T4" fmla="*/ 370 w 450"/>
                <a:gd name="T5" fmla="*/ 667 h 841"/>
                <a:gd name="T6" fmla="*/ 395 w 450"/>
                <a:gd name="T7" fmla="*/ 664 h 841"/>
                <a:gd name="T8" fmla="*/ 422 w 450"/>
                <a:gd name="T9" fmla="*/ 657 h 841"/>
                <a:gd name="T10" fmla="*/ 450 w 450"/>
                <a:gd name="T11" fmla="*/ 648 h 841"/>
                <a:gd name="T12" fmla="*/ 450 w 450"/>
                <a:gd name="T13" fmla="*/ 806 h 841"/>
                <a:gd name="T14" fmla="*/ 450 w 450"/>
                <a:gd name="T15" fmla="*/ 806 h 841"/>
                <a:gd name="T16" fmla="*/ 429 w 450"/>
                <a:gd name="T17" fmla="*/ 816 h 841"/>
                <a:gd name="T18" fmla="*/ 408 w 450"/>
                <a:gd name="T19" fmla="*/ 823 h 841"/>
                <a:gd name="T20" fmla="*/ 388 w 450"/>
                <a:gd name="T21" fmla="*/ 828 h 841"/>
                <a:gd name="T22" fmla="*/ 368 w 450"/>
                <a:gd name="T23" fmla="*/ 834 h 841"/>
                <a:gd name="T24" fmla="*/ 368 w 450"/>
                <a:gd name="T25" fmla="*/ 834 h 841"/>
                <a:gd name="T26" fmla="*/ 347 w 450"/>
                <a:gd name="T27" fmla="*/ 837 h 841"/>
                <a:gd name="T28" fmla="*/ 326 w 450"/>
                <a:gd name="T29" fmla="*/ 840 h 841"/>
                <a:gd name="T30" fmla="*/ 303 w 450"/>
                <a:gd name="T31" fmla="*/ 841 h 841"/>
                <a:gd name="T32" fmla="*/ 277 w 450"/>
                <a:gd name="T33" fmla="*/ 841 h 841"/>
                <a:gd name="T34" fmla="*/ 277 w 450"/>
                <a:gd name="T35" fmla="*/ 841 h 841"/>
                <a:gd name="T36" fmla="*/ 251 w 450"/>
                <a:gd name="T37" fmla="*/ 841 h 841"/>
                <a:gd name="T38" fmla="*/ 227 w 450"/>
                <a:gd name="T39" fmla="*/ 838 h 841"/>
                <a:gd name="T40" fmla="*/ 204 w 450"/>
                <a:gd name="T41" fmla="*/ 834 h 841"/>
                <a:gd name="T42" fmla="*/ 185 w 450"/>
                <a:gd name="T43" fmla="*/ 828 h 841"/>
                <a:gd name="T44" fmla="*/ 167 w 450"/>
                <a:gd name="T45" fmla="*/ 820 h 841"/>
                <a:gd name="T46" fmla="*/ 150 w 450"/>
                <a:gd name="T47" fmla="*/ 812 h 841"/>
                <a:gd name="T48" fmla="*/ 136 w 450"/>
                <a:gd name="T49" fmla="*/ 800 h 841"/>
                <a:gd name="T50" fmla="*/ 122 w 450"/>
                <a:gd name="T51" fmla="*/ 788 h 841"/>
                <a:gd name="T52" fmla="*/ 122 w 450"/>
                <a:gd name="T53" fmla="*/ 788 h 841"/>
                <a:gd name="T54" fmla="*/ 111 w 450"/>
                <a:gd name="T55" fmla="*/ 774 h 841"/>
                <a:gd name="T56" fmla="*/ 102 w 450"/>
                <a:gd name="T57" fmla="*/ 757 h 841"/>
                <a:gd name="T58" fmla="*/ 94 w 450"/>
                <a:gd name="T59" fmla="*/ 739 h 841"/>
                <a:gd name="T60" fmla="*/ 87 w 450"/>
                <a:gd name="T61" fmla="*/ 719 h 841"/>
                <a:gd name="T62" fmla="*/ 81 w 450"/>
                <a:gd name="T63" fmla="*/ 698 h 841"/>
                <a:gd name="T64" fmla="*/ 78 w 450"/>
                <a:gd name="T65" fmla="*/ 674 h 841"/>
                <a:gd name="T66" fmla="*/ 75 w 450"/>
                <a:gd name="T67" fmla="*/ 649 h 841"/>
                <a:gd name="T68" fmla="*/ 75 w 450"/>
                <a:gd name="T69" fmla="*/ 622 h 841"/>
                <a:gd name="T70" fmla="*/ 75 w 450"/>
                <a:gd name="T71" fmla="*/ 362 h 841"/>
                <a:gd name="T72" fmla="*/ 0 w 450"/>
                <a:gd name="T73" fmla="*/ 362 h 841"/>
                <a:gd name="T74" fmla="*/ 0 w 450"/>
                <a:gd name="T75" fmla="*/ 198 h 841"/>
                <a:gd name="T76" fmla="*/ 75 w 450"/>
                <a:gd name="T77" fmla="*/ 198 h 841"/>
                <a:gd name="T78" fmla="*/ 75 w 450"/>
                <a:gd name="T79" fmla="*/ 35 h 841"/>
                <a:gd name="T80" fmla="*/ 290 w 450"/>
                <a:gd name="T81" fmla="*/ 0 h 841"/>
                <a:gd name="T82" fmla="*/ 290 w 450"/>
                <a:gd name="T83" fmla="*/ 198 h 841"/>
                <a:gd name="T84" fmla="*/ 426 w 450"/>
                <a:gd name="T85" fmla="*/ 198 h 841"/>
                <a:gd name="T86" fmla="*/ 426 w 450"/>
                <a:gd name="T87" fmla="*/ 362 h 841"/>
                <a:gd name="T88" fmla="*/ 290 w 450"/>
                <a:gd name="T89" fmla="*/ 362 h 841"/>
                <a:gd name="T90" fmla="*/ 290 w 450"/>
                <a:gd name="T91" fmla="*/ 608 h 841"/>
                <a:gd name="T92" fmla="*/ 290 w 450"/>
                <a:gd name="T93" fmla="*/ 608 h 841"/>
                <a:gd name="T94" fmla="*/ 290 w 450"/>
                <a:gd name="T95" fmla="*/ 622 h 841"/>
                <a:gd name="T96" fmla="*/ 293 w 450"/>
                <a:gd name="T97" fmla="*/ 635 h 841"/>
                <a:gd name="T98" fmla="*/ 298 w 450"/>
                <a:gd name="T99" fmla="*/ 645 h 841"/>
                <a:gd name="T100" fmla="*/ 304 w 450"/>
                <a:gd name="T101" fmla="*/ 653 h 841"/>
                <a:gd name="T102" fmla="*/ 312 w 450"/>
                <a:gd name="T103" fmla="*/ 660 h 841"/>
                <a:gd name="T104" fmla="*/ 322 w 450"/>
                <a:gd name="T105" fmla="*/ 666 h 841"/>
                <a:gd name="T106" fmla="*/ 333 w 450"/>
                <a:gd name="T107" fmla="*/ 669 h 841"/>
                <a:gd name="T108" fmla="*/ 347 w 450"/>
                <a:gd name="T109" fmla="*/ 669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0" h="841">
                  <a:moveTo>
                    <a:pt x="347" y="669"/>
                  </a:moveTo>
                  <a:lnTo>
                    <a:pt x="347" y="669"/>
                  </a:lnTo>
                  <a:lnTo>
                    <a:pt x="370" y="667"/>
                  </a:lnTo>
                  <a:lnTo>
                    <a:pt x="395" y="664"/>
                  </a:lnTo>
                  <a:lnTo>
                    <a:pt x="422" y="657"/>
                  </a:lnTo>
                  <a:lnTo>
                    <a:pt x="450" y="648"/>
                  </a:lnTo>
                  <a:lnTo>
                    <a:pt x="450" y="806"/>
                  </a:lnTo>
                  <a:lnTo>
                    <a:pt x="450" y="806"/>
                  </a:lnTo>
                  <a:lnTo>
                    <a:pt x="429" y="816"/>
                  </a:lnTo>
                  <a:lnTo>
                    <a:pt x="408" y="823"/>
                  </a:lnTo>
                  <a:lnTo>
                    <a:pt x="388" y="828"/>
                  </a:lnTo>
                  <a:lnTo>
                    <a:pt x="368" y="834"/>
                  </a:lnTo>
                  <a:lnTo>
                    <a:pt x="368" y="834"/>
                  </a:lnTo>
                  <a:lnTo>
                    <a:pt x="347" y="837"/>
                  </a:lnTo>
                  <a:lnTo>
                    <a:pt x="326" y="840"/>
                  </a:lnTo>
                  <a:lnTo>
                    <a:pt x="303" y="841"/>
                  </a:lnTo>
                  <a:lnTo>
                    <a:pt x="277" y="841"/>
                  </a:lnTo>
                  <a:lnTo>
                    <a:pt x="277" y="841"/>
                  </a:lnTo>
                  <a:lnTo>
                    <a:pt x="251" y="841"/>
                  </a:lnTo>
                  <a:lnTo>
                    <a:pt x="227" y="838"/>
                  </a:lnTo>
                  <a:lnTo>
                    <a:pt x="204" y="834"/>
                  </a:lnTo>
                  <a:lnTo>
                    <a:pt x="185" y="828"/>
                  </a:lnTo>
                  <a:lnTo>
                    <a:pt x="167" y="820"/>
                  </a:lnTo>
                  <a:lnTo>
                    <a:pt x="150" y="812"/>
                  </a:lnTo>
                  <a:lnTo>
                    <a:pt x="136" y="800"/>
                  </a:lnTo>
                  <a:lnTo>
                    <a:pt x="122" y="788"/>
                  </a:lnTo>
                  <a:lnTo>
                    <a:pt x="122" y="788"/>
                  </a:lnTo>
                  <a:lnTo>
                    <a:pt x="111" y="774"/>
                  </a:lnTo>
                  <a:lnTo>
                    <a:pt x="102" y="757"/>
                  </a:lnTo>
                  <a:lnTo>
                    <a:pt x="94" y="739"/>
                  </a:lnTo>
                  <a:lnTo>
                    <a:pt x="87" y="719"/>
                  </a:lnTo>
                  <a:lnTo>
                    <a:pt x="81" y="698"/>
                  </a:lnTo>
                  <a:lnTo>
                    <a:pt x="78" y="674"/>
                  </a:lnTo>
                  <a:lnTo>
                    <a:pt x="75" y="649"/>
                  </a:lnTo>
                  <a:lnTo>
                    <a:pt x="75" y="622"/>
                  </a:lnTo>
                  <a:lnTo>
                    <a:pt x="75" y="362"/>
                  </a:lnTo>
                  <a:lnTo>
                    <a:pt x="0" y="362"/>
                  </a:lnTo>
                  <a:lnTo>
                    <a:pt x="0" y="198"/>
                  </a:lnTo>
                  <a:lnTo>
                    <a:pt x="75" y="198"/>
                  </a:lnTo>
                  <a:lnTo>
                    <a:pt x="75" y="35"/>
                  </a:lnTo>
                  <a:lnTo>
                    <a:pt x="290" y="0"/>
                  </a:lnTo>
                  <a:lnTo>
                    <a:pt x="290" y="198"/>
                  </a:lnTo>
                  <a:lnTo>
                    <a:pt x="426" y="198"/>
                  </a:lnTo>
                  <a:lnTo>
                    <a:pt x="426" y="362"/>
                  </a:lnTo>
                  <a:lnTo>
                    <a:pt x="290" y="362"/>
                  </a:lnTo>
                  <a:lnTo>
                    <a:pt x="290" y="608"/>
                  </a:lnTo>
                  <a:lnTo>
                    <a:pt x="290" y="608"/>
                  </a:lnTo>
                  <a:lnTo>
                    <a:pt x="290" y="622"/>
                  </a:lnTo>
                  <a:lnTo>
                    <a:pt x="293" y="635"/>
                  </a:lnTo>
                  <a:lnTo>
                    <a:pt x="298" y="645"/>
                  </a:lnTo>
                  <a:lnTo>
                    <a:pt x="304" y="653"/>
                  </a:lnTo>
                  <a:lnTo>
                    <a:pt x="312" y="660"/>
                  </a:lnTo>
                  <a:lnTo>
                    <a:pt x="322" y="666"/>
                  </a:lnTo>
                  <a:lnTo>
                    <a:pt x="333" y="669"/>
                  </a:lnTo>
                  <a:lnTo>
                    <a:pt x="347" y="6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3" name="Freeform 19">
              <a:extLst>
                <a:ext uri="{FF2B5EF4-FFF2-40B4-BE49-F238E27FC236}">
                  <a16:creationId xmlns:a16="http://schemas.microsoft.com/office/drawing/2014/main" id="{8B6ECABB-ED7C-4354-A82F-BD4AF561ADA7}"/>
                </a:ext>
              </a:extLst>
            </p:cNvPr>
            <p:cNvSpPr>
              <a:spLocks/>
            </p:cNvSpPr>
            <p:nvPr/>
          </p:nvSpPr>
          <p:spPr bwMode="auto">
            <a:xfrm>
              <a:off x="4299" y="1638"/>
              <a:ext cx="225" cy="420"/>
            </a:xfrm>
            <a:custGeom>
              <a:avLst/>
              <a:gdLst>
                <a:gd name="T0" fmla="*/ 347 w 450"/>
                <a:gd name="T1" fmla="*/ 669 h 841"/>
                <a:gd name="T2" fmla="*/ 347 w 450"/>
                <a:gd name="T3" fmla="*/ 669 h 841"/>
                <a:gd name="T4" fmla="*/ 370 w 450"/>
                <a:gd name="T5" fmla="*/ 667 h 841"/>
                <a:gd name="T6" fmla="*/ 395 w 450"/>
                <a:gd name="T7" fmla="*/ 664 h 841"/>
                <a:gd name="T8" fmla="*/ 422 w 450"/>
                <a:gd name="T9" fmla="*/ 657 h 841"/>
                <a:gd name="T10" fmla="*/ 450 w 450"/>
                <a:gd name="T11" fmla="*/ 648 h 841"/>
                <a:gd name="T12" fmla="*/ 450 w 450"/>
                <a:gd name="T13" fmla="*/ 806 h 841"/>
                <a:gd name="T14" fmla="*/ 450 w 450"/>
                <a:gd name="T15" fmla="*/ 806 h 841"/>
                <a:gd name="T16" fmla="*/ 429 w 450"/>
                <a:gd name="T17" fmla="*/ 816 h 841"/>
                <a:gd name="T18" fmla="*/ 408 w 450"/>
                <a:gd name="T19" fmla="*/ 823 h 841"/>
                <a:gd name="T20" fmla="*/ 388 w 450"/>
                <a:gd name="T21" fmla="*/ 828 h 841"/>
                <a:gd name="T22" fmla="*/ 368 w 450"/>
                <a:gd name="T23" fmla="*/ 834 h 841"/>
                <a:gd name="T24" fmla="*/ 368 w 450"/>
                <a:gd name="T25" fmla="*/ 834 h 841"/>
                <a:gd name="T26" fmla="*/ 347 w 450"/>
                <a:gd name="T27" fmla="*/ 837 h 841"/>
                <a:gd name="T28" fmla="*/ 326 w 450"/>
                <a:gd name="T29" fmla="*/ 840 h 841"/>
                <a:gd name="T30" fmla="*/ 303 w 450"/>
                <a:gd name="T31" fmla="*/ 841 h 841"/>
                <a:gd name="T32" fmla="*/ 277 w 450"/>
                <a:gd name="T33" fmla="*/ 841 h 841"/>
                <a:gd name="T34" fmla="*/ 277 w 450"/>
                <a:gd name="T35" fmla="*/ 841 h 841"/>
                <a:gd name="T36" fmla="*/ 251 w 450"/>
                <a:gd name="T37" fmla="*/ 841 h 841"/>
                <a:gd name="T38" fmla="*/ 227 w 450"/>
                <a:gd name="T39" fmla="*/ 838 h 841"/>
                <a:gd name="T40" fmla="*/ 204 w 450"/>
                <a:gd name="T41" fmla="*/ 834 h 841"/>
                <a:gd name="T42" fmla="*/ 185 w 450"/>
                <a:gd name="T43" fmla="*/ 828 h 841"/>
                <a:gd name="T44" fmla="*/ 167 w 450"/>
                <a:gd name="T45" fmla="*/ 820 h 841"/>
                <a:gd name="T46" fmla="*/ 150 w 450"/>
                <a:gd name="T47" fmla="*/ 812 h 841"/>
                <a:gd name="T48" fmla="*/ 136 w 450"/>
                <a:gd name="T49" fmla="*/ 800 h 841"/>
                <a:gd name="T50" fmla="*/ 122 w 450"/>
                <a:gd name="T51" fmla="*/ 788 h 841"/>
                <a:gd name="T52" fmla="*/ 122 w 450"/>
                <a:gd name="T53" fmla="*/ 788 h 841"/>
                <a:gd name="T54" fmla="*/ 111 w 450"/>
                <a:gd name="T55" fmla="*/ 774 h 841"/>
                <a:gd name="T56" fmla="*/ 102 w 450"/>
                <a:gd name="T57" fmla="*/ 757 h 841"/>
                <a:gd name="T58" fmla="*/ 94 w 450"/>
                <a:gd name="T59" fmla="*/ 739 h 841"/>
                <a:gd name="T60" fmla="*/ 87 w 450"/>
                <a:gd name="T61" fmla="*/ 719 h 841"/>
                <a:gd name="T62" fmla="*/ 81 w 450"/>
                <a:gd name="T63" fmla="*/ 698 h 841"/>
                <a:gd name="T64" fmla="*/ 78 w 450"/>
                <a:gd name="T65" fmla="*/ 674 h 841"/>
                <a:gd name="T66" fmla="*/ 75 w 450"/>
                <a:gd name="T67" fmla="*/ 649 h 841"/>
                <a:gd name="T68" fmla="*/ 75 w 450"/>
                <a:gd name="T69" fmla="*/ 622 h 841"/>
                <a:gd name="T70" fmla="*/ 75 w 450"/>
                <a:gd name="T71" fmla="*/ 362 h 841"/>
                <a:gd name="T72" fmla="*/ 0 w 450"/>
                <a:gd name="T73" fmla="*/ 362 h 841"/>
                <a:gd name="T74" fmla="*/ 0 w 450"/>
                <a:gd name="T75" fmla="*/ 198 h 841"/>
                <a:gd name="T76" fmla="*/ 75 w 450"/>
                <a:gd name="T77" fmla="*/ 198 h 841"/>
                <a:gd name="T78" fmla="*/ 75 w 450"/>
                <a:gd name="T79" fmla="*/ 35 h 841"/>
                <a:gd name="T80" fmla="*/ 290 w 450"/>
                <a:gd name="T81" fmla="*/ 0 h 841"/>
                <a:gd name="T82" fmla="*/ 290 w 450"/>
                <a:gd name="T83" fmla="*/ 198 h 841"/>
                <a:gd name="T84" fmla="*/ 426 w 450"/>
                <a:gd name="T85" fmla="*/ 198 h 841"/>
                <a:gd name="T86" fmla="*/ 426 w 450"/>
                <a:gd name="T87" fmla="*/ 362 h 841"/>
                <a:gd name="T88" fmla="*/ 290 w 450"/>
                <a:gd name="T89" fmla="*/ 362 h 841"/>
                <a:gd name="T90" fmla="*/ 290 w 450"/>
                <a:gd name="T91" fmla="*/ 608 h 841"/>
                <a:gd name="T92" fmla="*/ 290 w 450"/>
                <a:gd name="T93" fmla="*/ 608 h 841"/>
                <a:gd name="T94" fmla="*/ 290 w 450"/>
                <a:gd name="T95" fmla="*/ 622 h 841"/>
                <a:gd name="T96" fmla="*/ 293 w 450"/>
                <a:gd name="T97" fmla="*/ 635 h 841"/>
                <a:gd name="T98" fmla="*/ 298 w 450"/>
                <a:gd name="T99" fmla="*/ 645 h 841"/>
                <a:gd name="T100" fmla="*/ 304 w 450"/>
                <a:gd name="T101" fmla="*/ 653 h 841"/>
                <a:gd name="T102" fmla="*/ 312 w 450"/>
                <a:gd name="T103" fmla="*/ 660 h 841"/>
                <a:gd name="T104" fmla="*/ 322 w 450"/>
                <a:gd name="T105" fmla="*/ 666 h 841"/>
                <a:gd name="T106" fmla="*/ 333 w 450"/>
                <a:gd name="T107" fmla="*/ 669 h 841"/>
                <a:gd name="T108" fmla="*/ 347 w 450"/>
                <a:gd name="T109" fmla="*/ 669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0" h="841">
                  <a:moveTo>
                    <a:pt x="347" y="669"/>
                  </a:moveTo>
                  <a:lnTo>
                    <a:pt x="347" y="669"/>
                  </a:lnTo>
                  <a:lnTo>
                    <a:pt x="370" y="667"/>
                  </a:lnTo>
                  <a:lnTo>
                    <a:pt x="395" y="664"/>
                  </a:lnTo>
                  <a:lnTo>
                    <a:pt x="422" y="657"/>
                  </a:lnTo>
                  <a:lnTo>
                    <a:pt x="450" y="648"/>
                  </a:lnTo>
                  <a:lnTo>
                    <a:pt x="450" y="806"/>
                  </a:lnTo>
                  <a:lnTo>
                    <a:pt x="450" y="806"/>
                  </a:lnTo>
                  <a:lnTo>
                    <a:pt x="429" y="816"/>
                  </a:lnTo>
                  <a:lnTo>
                    <a:pt x="408" y="823"/>
                  </a:lnTo>
                  <a:lnTo>
                    <a:pt x="388" y="828"/>
                  </a:lnTo>
                  <a:lnTo>
                    <a:pt x="368" y="834"/>
                  </a:lnTo>
                  <a:lnTo>
                    <a:pt x="368" y="834"/>
                  </a:lnTo>
                  <a:lnTo>
                    <a:pt x="347" y="837"/>
                  </a:lnTo>
                  <a:lnTo>
                    <a:pt x="326" y="840"/>
                  </a:lnTo>
                  <a:lnTo>
                    <a:pt x="303" y="841"/>
                  </a:lnTo>
                  <a:lnTo>
                    <a:pt x="277" y="841"/>
                  </a:lnTo>
                  <a:lnTo>
                    <a:pt x="277" y="841"/>
                  </a:lnTo>
                  <a:lnTo>
                    <a:pt x="251" y="841"/>
                  </a:lnTo>
                  <a:lnTo>
                    <a:pt x="227" y="838"/>
                  </a:lnTo>
                  <a:lnTo>
                    <a:pt x="204" y="834"/>
                  </a:lnTo>
                  <a:lnTo>
                    <a:pt x="185" y="828"/>
                  </a:lnTo>
                  <a:lnTo>
                    <a:pt x="167" y="820"/>
                  </a:lnTo>
                  <a:lnTo>
                    <a:pt x="150" y="812"/>
                  </a:lnTo>
                  <a:lnTo>
                    <a:pt x="136" y="800"/>
                  </a:lnTo>
                  <a:lnTo>
                    <a:pt x="122" y="788"/>
                  </a:lnTo>
                  <a:lnTo>
                    <a:pt x="122" y="788"/>
                  </a:lnTo>
                  <a:lnTo>
                    <a:pt x="111" y="774"/>
                  </a:lnTo>
                  <a:lnTo>
                    <a:pt x="102" y="757"/>
                  </a:lnTo>
                  <a:lnTo>
                    <a:pt x="94" y="739"/>
                  </a:lnTo>
                  <a:lnTo>
                    <a:pt x="87" y="719"/>
                  </a:lnTo>
                  <a:lnTo>
                    <a:pt x="81" y="698"/>
                  </a:lnTo>
                  <a:lnTo>
                    <a:pt x="78" y="674"/>
                  </a:lnTo>
                  <a:lnTo>
                    <a:pt x="75" y="649"/>
                  </a:lnTo>
                  <a:lnTo>
                    <a:pt x="75" y="622"/>
                  </a:lnTo>
                  <a:lnTo>
                    <a:pt x="75" y="362"/>
                  </a:lnTo>
                  <a:lnTo>
                    <a:pt x="0" y="362"/>
                  </a:lnTo>
                  <a:lnTo>
                    <a:pt x="0" y="198"/>
                  </a:lnTo>
                  <a:lnTo>
                    <a:pt x="75" y="198"/>
                  </a:lnTo>
                  <a:lnTo>
                    <a:pt x="75" y="35"/>
                  </a:lnTo>
                  <a:lnTo>
                    <a:pt x="290" y="0"/>
                  </a:lnTo>
                  <a:lnTo>
                    <a:pt x="290" y="198"/>
                  </a:lnTo>
                  <a:lnTo>
                    <a:pt x="426" y="198"/>
                  </a:lnTo>
                  <a:lnTo>
                    <a:pt x="426" y="362"/>
                  </a:lnTo>
                  <a:lnTo>
                    <a:pt x="290" y="362"/>
                  </a:lnTo>
                  <a:lnTo>
                    <a:pt x="290" y="608"/>
                  </a:lnTo>
                  <a:lnTo>
                    <a:pt x="290" y="608"/>
                  </a:lnTo>
                  <a:lnTo>
                    <a:pt x="290" y="622"/>
                  </a:lnTo>
                  <a:lnTo>
                    <a:pt x="293" y="635"/>
                  </a:lnTo>
                  <a:lnTo>
                    <a:pt x="298" y="645"/>
                  </a:lnTo>
                  <a:lnTo>
                    <a:pt x="304" y="653"/>
                  </a:lnTo>
                  <a:lnTo>
                    <a:pt x="312" y="660"/>
                  </a:lnTo>
                  <a:lnTo>
                    <a:pt x="322" y="666"/>
                  </a:lnTo>
                  <a:lnTo>
                    <a:pt x="333" y="669"/>
                  </a:lnTo>
                  <a:lnTo>
                    <a:pt x="347" y="6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4" name="Freeform 20">
              <a:extLst>
                <a:ext uri="{FF2B5EF4-FFF2-40B4-BE49-F238E27FC236}">
                  <a16:creationId xmlns:a16="http://schemas.microsoft.com/office/drawing/2014/main" id="{0029B337-F95C-49FC-9135-07D9A6CBB8AD}"/>
                </a:ext>
              </a:extLst>
            </p:cNvPr>
            <p:cNvSpPr>
              <a:spLocks noEditPoints="1"/>
            </p:cNvSpPr>
            <p:nvPr/>
          </p:nvSpPr>
          <p:spPr bwMode="auto">
            <a:xfrm>
              <a:off x="4550" y="1731"/>
              <a:ext cx="297" cy="327"/>
            </a:xfrm>
            <a:custGeom>
              <a:avLst/>
              <a:gdLst>
                <a:gd name="T0" fmla="*/ 499 w 596"/>
                <a:gd name="T1" fmla="*/ 58 h 655"/>
                <a:gd name="T2" fmla="*/ 428 w 596"/>
                <a:gd name="T3" fmla="*/ 20 h 655"/>
                <a:gd name="T4" fmla="*/ 338 w 596"/>
                <a:gd name="T5" fmla="*/ 2 h 655"/>
                <a:gd name="T6" fmla="*/ 268 w 596"/>
                <a:gd name="T7" fmla="*/ 2 h 655"/>
                <a:gd name="T8" fmla="*/ 174 w 596"/>
                <a:gd name="T9" fmla="*/ 23 h 655"/>
                <a:gd name="T10" fmla="*/ 122 w 596"/>
                <a:gd name="T11" fmla="*/ 50 h 655"/>
                <a:gd name="T12" fmla="*/ 88 w 596"/>
                <a:gd name="T13" fmla="*/ 76 h 655"/>
                <a:gd name="T14" fmla="*/ 69 w 596"/>
                <a:gd name="T15" fmla="*/ 97 h 655"/>
                <a:gd name="T16" fmla="*/ 31 w 596"/>
                <a:gd name="T17" fmla="*/ 162 h 655"/>
                <a:gd name="T18" fmla="*/ 4 w 596"/>
                <a:gd name="T19" fmla="*/ 257 h 655"/>
                <a:gd name="T20" fmla="*/ 0 w 596"/>
                <a:gd name="T21" fmla="*/ 333 h 655"/>
                <a:gd name="T22" fmla="*/ 11 w 596"/>
                <a:gd name="T23" fmla="*/ 439 h 655"/>
                <a:gd name="T24" fmla="*/ 39 w 596"/>
                <a:gd name="T25" fmla="*/ 512 h 655"/>
                <a:gd name="T26" fmla="*/ 65 w 596"/>
                <a:gd name="T27" fmla="*/ 550 h 655"/>
                <a:gd name="T28" fmla="*/ 84 w 596"/>
                <a:gd name="T29" fmla="*/ 572 h 655"/>
                <a:gd name="T30" fmla="*/ 119 w 596"/>
                <a:gd name="T31" fmla="*/ 600 h 655"/>
                <a:gd name="T32" fmla="*/ 188 w 596"/>
                <a:gd name="T33" fmla="*/ 634 h 655"/>
                <a:gd name="T34" fmla="*/ 287 w 596"/>
                <a:gd name="T35" fmla="*/ 654 h 655"/>
                <a:gd name="T36" fmla="*/ 360 w 596"/>
                <a:gd name="T37" fmla="*/ 655 h 655"/>
                <a:gd name="T38" fmla="*/ 451 w 596"/>
                <a:gd name="T39" fmla="*/ 645 h 655"/>
                <a:gd name="T40" fmla="*/ 503 w 596"/>
                <a:gd name="T41" fmla="*/ 631 h 655"/>
                <a:gd name="T42" fmla="*/ 522 w 596"/>
                <a:gd name="T43" fmla="*/ 467 h 655"/>
                <a:gd name="T44" fmla="*/ 453 w 596"/>
                <a:gd name="T45" fmla="*/ 490 h 655"/>
                <a:gd name="T46" fmla="*/ 404 w 596"/>
                <a:gd name="T47" fmla="*/ 498 h 655"/>
                <a:gd name="T48" fmla="*/ 351 w 596"/>
                <a:gd name="T49" fmla="*/ 501 h 655"/>
                <a:gd name="T50" fmla="*/ 307 w 596"/>
                <a:gd name="T51" fmla="*/ 497 h 655"/>
                <a:gd name="T52" fmla="*/ 272 w 596"/>
                <a:gd name="T53" fmla="*/ 484 h 655"/>
                <a:gd name="T54" fmla="*/ 252 w 596"/>
                <a:gd name="T55" fmla="*/ 470 h 655"/>
                <a:gd name="T56" fmla="*/ 230 w 596"/>
                <a:gd name="T57" fmla="*/ 445 h 655"/>
                <a:gd name="T58" fmla="*/ 217 w 596"/>
                <a:gd name="T59" fmla="*/ 413 h 655"/>
                <a:gd name="T60" fmla="*/ 596 w 596"/>
                <a:gd name="T61" fmla="*/ 387 h 655"/>
                <a:gd name="T62" fmla="*/ 594 w 596"/>
                <a:gd name="T63" fmla="*/ 256 h 655"/>
                <a:gd name="T64" fmla="*/ 576 w 596"/>
                <a:gd name="T65" fmla="*/ 166 h 655"/>
                <a:gd name="T66" fmla="*/ 537 w 596"/>
                <a:gd name="T67" fmla="*/ 96 h 655"/>
                <a:gd name="T68" fmla="*/ 219 w 596"/>
                <a:gd name="T69" fmla="*/ 250 h 655"/>
                <a:gd name="T70" fmla="*/ 229 w 596"/>
                <a:gd name="T71" fmla="*/ 205 h 655"/>
                <a:gd name="T72" fmla="*/ 243 w 596"/>
                <a:gd name="T73" fmla="*/ 180 h 655"/>
                <a:gd name="T74" fmla="*/ 262 w 596"/>
                <a:gd name="T75" fmla="*/ 163 h 655"/>
                <a:gd name="T76" fmla="*/ 293 w 596"/>
                <a:gd name="T77" fmla="*/ 150 h 655"/>
                <a:gd name="T78" fmla="*/ 321 w 596"/>
                <a:gd name="T79" fmla="*/ 150 h 655"/>
                <a:gd name="T80" fmla="*/ 349 w 596"/>
                <a:gd name="T81" fmla="*/ 156 h 655"/>
                <a:gd name="T82" fmla="*/ 370 w 596"/>
                <a:gd name="T83" fmla="*/ 170 h 655"/>
                <a:gd name="T84" fmla="*/ 383 w 596"/>
                <a:gd name="T85" fmla="*/ 184 h 655"/>
                <a:gd name="T86" fmla="*/ 395 w 596"/>
                <a:gd name="T87" fmla="*/ 209 h 655"/>
                <a:gd name="T88" fmla="*/ 402 w 596"/>
                <a:gd name="T89" fmla="*/ 25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6" h="655">
                  <a:moveTo>
                    <a:pt x="520" y="76"/>
                  </a:moveTo>
                  <a:lnTo>
                    <a:pt x="520" y="76"/>
                  </a:lnTo>
                  <a:lnTo>
                    <a:pt x="499" y="58"/>
                  </a:lnTo>
                  <a:lnTo>
                    <a:pt x="478" y="43"/>
                  </a:lnTo>
                  <a:lnTo>
                    <a:pt x="454" y="30"/>
                  </a:lnTo>
                  <a:lnTo>
                    <a:pt x="428" y="20"/>
                  </a:lnTo>
                  <a:lnTo>
                    <a:pt x="400" y="12"/>
                  </a:lnTo>
                  <a:lnTo>
                    <a:pt x="370" y="6"/>
                  </a:lnTo>
                  <a:lnTo>
                    <a:pt x="338" y="2"/>
                  </a:lnTo>
                  <a:lnTo>
                    <a:pt x="304" y="0"/>
                  </a:lnTo>
                  <a:lnTo>
                    <a:pt x="304" y="0"/>
                  </a:lnTo>
                  <a:lnTo>
                    <a:pt x="268" y="2"/>
                  </a:lnTo>
                  <a:lnTo>
                    <a:pt x="236" y="6"/>
                  </a:lnTo>
                  <a:lnTo>
                    <a:pt x="203" y="13"/>
                  </a:lnTo>
                  <a:lnTo>
                    <a:pt x="174" y="23"/>
                  </a:lnTo>
                  <a:lnTo>
                    <a:pt x="147" y="34"/>
                  </a:lnTo>
                  <a:lnTo>
                    <a:pt x="135" y="41"/>
                  </a:lnTo>
                  <a:lnTo>
                    <a:pt x="122" y="50"/>
                  </a:lnTo>
                  <a:lnTo>
                    <a:pt x="111" y="58"/>
                  </a:lnTo>
                  <a:lnTo>
                    <a:pt x="100" y="66"/>
                  </a:lnTo>
                  <a:lnTo>
                    <a:pt x="88" y="76"/>
                  </a:lnTo>
                  <a:lnTo>
                    <a:pt x="79" y="87"/>
                  </a:lnTo>
                  <a:lnTo>
                    <a:pt x="79" y="87"/>
                  </a:lnTo>
                  <a:lnTo>
                    <a:pt x="69" y="97"/>
                  </a:lnTo>
                  <a:lnTo>
                    <a:pt x="60" y="110"/>
                  </a:lnTo>
                  <a:lnTo>
                    <a:pt x="44" y="134"/>
                  </a:lnTo>
                  <a:lnTo>
                    <a:pt x="31" y="162"/>
                  </a:lnTo>
                  <a:lnTo>
                    <a:pt x="20" y="191"/>
                  </a:lnTo>
                  <a:lnTo>
                    <a:pt x="10" y="223"/>
                  </a:lnTo>
                  <a:lnTo>
                    <a:pt x="4" y="257"/>
                  </a:lnTo>
                  <a:lnTo>
                    <a:pt x="0" y="293"/>
                  </a:lnTo>
                  <a:lnTo>
                    <a:pt x="0" y="333"/>
                  </a:lnTo>
                  <a:lnTo>
                    <a:pt x="0" y="333"/>
                  </a:lnTo>
                  <a:lnTo>
                    <a:pt x="2" y="371"/>
                  </a:lnTo>
                  <a:lnTo>
                    <a:pt x="4" y="406"/>
                  </a:lnTo>
                  <a:lnTo>
                    <a:pt x="11" y="439"/>
                  </a:lnTo>
                  <a:lnTo>
                    <a:pt x="21" y="470"/>
                  </a:lnTo>
                  <a:lnTo>
                    <a:pt x="32" y="498"/>
                  </a:lnTo>
                  <a:lnTo>
                    <a:pt x="39" y="512"/>
                  </a:lnTo>
                  <a:lnTo>
                    <a:pt x="48" y="525"/>
                  </a:lnTo>
                  <a:lnTo>
                    <a:pt x="56" y="537"/>
                  </a:lnTo>
                  <a:lnTo>
                    <a:pt x="65" y="550"/>
                  </a:lnTo>
                  <a:lnTo>
                    <a:pt x="74" y="561"/>
                  </a:lnTo>
                  <a:lnTo>
                    <a:pt x="84" y="572"/>
                  </a:lnTo>
                  <a:lnTo>
                    <a:pt x="84" y="572"/>
                  </a:lnTo>
                  <a:lnTo>
                    <a:pt x="95" y="582"/>
                  </a:lnTo>
                  <a:lnTo>
                    <a:pt x="107" y="592"/>
                  </a:lnTo>
                  <a:lnTo>
                    <a:pt x="119" y="600"/>
                  </a:lnTo>
                  <a:lnTo>
                    <a:pt x="132" y="609"/>
                  </a:lnTo>
                  <a:lnTo>
                    <a:pt x="159" y="623"/>
                  </a:lnTo>
                  <a:lnTo>
                    <a:pt x="188" y="634"/>
                  </a:lnTo>
                  <a:lnTo>
                    <a:pt x="219" y="644"/>
                  </a:lnTo>
                  <a:lnTo>
                    <a:pt x="251" y="651"/>
                  </a:lnTo>
                  <a:lnTo>
                    <a:pt x="287" y="654"/>
                  </a:lnTo>
                  <a:lnTo>
                    <a:pt x="324" y="655"/>
                  </a:lnTo>
                  <a:lnTo>
                    <a:pt x="324" y="655"/>
                  </a:lnTo>
                  <a:lnTo>
                    <a:pt x="360" y="655"/>
                  </a:lnTo>
                  <a:lnTo>
                    <a:pt x="393" y="654"/>
                  </a:lnTo>
                  <a:lnTo>
                    <a:pt x="423" y="649"/>
                  </a:lnTo>
                  <a:lnTo>
                    <a:pt x="451" y="645"/>
                  </a:lnTo>
                  <a:lnTo>
                    <a:pt x="451" y="645"/>
                  </a:lnTo>
                  <a:lnTo>
                    <a:pt x="478" y="640"/>
                  </a:lnTo>
                  <a:lnTo>
                    <a:pt x="503" y="631"/>
                  </a:lnTo>
                  <a:lnTo>
                    <a:pt x="530" y="621"/>
                  </a:lnTo>
                  <a:lnTo>
                    <a:pt x="555" y="610"/>
                  </a:lnTo>
                  <a:lnTo>
                    <a:pt x="522" y="467"/>
                  </a:lnTo>
                  <a:lnTo>
                    <a:pt x="522" y="467"/>
                  </a:lnTo>
                  <a:lnTo>
                    <a:pt x="487" y="480"/>
                  </a:lnTo>
                  <a:lnTo>
                    <a:pt x="453" y="490"/>
                  </a:lnTo>
                  <a:lnTo>
                    <a:pt x="453" y="490"/>
                  </a:lnTo>
                  <a:lnTo>
                    <a:pt x="429" y="494"/>
                  </a:lnTo>
                  <a:lnTo>
                    <a:pt x="404" y="498"/>
                  </a:lnTo>
                  <a:lnTo>
                    <a:pt x="377" y="499"/>
                  </a:lnTo>
                  <a:lnTo>
                    <a:pt x="351" y="501"/>
                  </a:lnTo>
                  <a:lnTo>
                    <a:pt x="351" y="501"/>
                  </a:lnTo>
                  <a:lnTo>
                    <a:pt x="335" y="499"/>
                  </a:lnTo>
                  <a:lnTo>
                    <a:pt x="321" y="498"/>
                  </a:lnTo>
                  <a:lnTo>
                    <a:pt x="307" y="497"/>
                  </a:lnTo>
                  <a:lnTo>
                    <a:pt x="295" y="492"/>
                  </a:lnTo>
                  <a:lnTo>
                    <a:pt x="283" y="488"/>
                  </a:lnTo>
                  <a:lnTo>
                    <a:pt x="272" y="484"/>
                  </a:lnTo>
                  <a:lnTo>
                    <a:pt x="262" y="477"/>
                  </a:lnTo>
                  <a:lnTo>
                    <a:pt x="252" y="470"/>
                  </a:lnTo>
                  <a:lnTo>
                    <a:pt x="252" y="470"/>
                  </a:lnTo>
                  <a:lnTo>
                    <a:pt x="244" y="463"/>
                  </a:lnTo>
                  <a:lnTo>
                    <a:pt x="237" y="455"/>
                  </a:lnTo>
                  <a:lnTo>
                    <a:pt x="230" y="445"/>
                  </a:lnTo>
                  <a:lnTo>
                    <a:pt x="226" y="435"/>
                  </a:lnTo>
                  <a:lnTo>
                    <a:pt x="222" y="424"/>
                  </a:lnTo>
                  <a:lnTo>
                    <a:pt x="217" y="413"/>
                  </a:lnTo>
                  <a:lnTo>
                    <a:pt x="216" y="400"/>
                  </a:lnTo>
                  <a:lnTo>
                    <a:pt x="215" y="387"/>
                  </a:lnTo>
                  <a:lnTo>
                    <a:pt x="596" y="387"/>
                  </a:lnTo>
                  <a:lnTo>
                    <a:pt x="596" y="291"/>
                  </a:lnTo>
                  <a:lnTo>
                    <a:pt x="596" y="291"/>
                  </a:lnTo>
                  <a:lnTo>
                    <a:pt x="594" y="256"/>
                  </a:lnTo>
                  <a:lnTo>
                    <a:pt x="590" y="225"/>
                  </a:lnTo>
                  <a:lnTo>
                    <a:pt x="585" y="194"/>
                  </a:lnTo>
                  <a:lnTo>
                    <a:pt x="576" y="166"/>
                  </a:lnTo>
                  <a:lnTo>
                    <a:pt x="566" y="141"/>
                  </a:lnTo>
                  <a:lnTo>
                    <a:pt x="552" y="117"/>
                  </a:lnTo>
                  <a:lnTo>
                    <a:pt x="537" y="96"/>
                  </a:lnTo>
                  <a:lnTo>
                    <a:pt x="520" y="76"/>
                  </a:lnTo>
                  <a:close/>
                  <a:moveTo>
                    <a:pt x="219" y="250"/>
                  </a:moveTo>
                  <a:lnTo>
                    <a:pt x="219" y="250"/>
                  </a:lnTo>
                  <a:lnTo>
                    <a:pt x="223" y="226"/>
                  </a:lnTo>
                  <a:lnTo>
                    <a:pt x="226" y="215"/>
                  </a:lnTo>
                  <a:lnTo>
                    <a:pt x="229" y="205"/>
                  </a:lnTo>
                  <a:lnTo>
                    <a:pt x="233" y="195"/>
                  </a:lnTo>
                  <a:lnTo>
                    <a:pt x="237" y="188"/>
                  </a:lnTo>
                  <a:lnTo>
                    <a:pt x="243" y="180"/>
                  </a:lnTo>
                  <a:lnTo>
                    <a:pt x="248" y="174"/>
                  </a:lnTo>
                  <a:lnTo>
                    <a:pt x="248" y="174"/>
                  </a:lnTo>
                  <a:lnTo>
                    <a:pt x="262" y="163"/>
                  </a:lnTo>
                  <a:lnTo>
                    <a:pt x="269" y="159"/>
                  </a:lnTo>
                  <a:lnTo>
                    <a:pt x="278" y="156"/>
                  </a:lnTo>
                  <a:lnTo>
                    <a:pt x="293" y="150"/>
                  </a:lnTo>
                  <a:lnTo>
                    <a:pt x="311" y="149"/>
                  </a:lnTo>
                  <a:lnTo>
                    <a:pt x="311" y="149"/>
                  </a:lnTo>
                  <a:lnTo>
                    <a:pt x="321" y="150"/>
                  </a:lnTo>
                  <a:lnTo>
                    <a:pt x="331" y="152"/>
                  </a:lnTo>
                  <a:lnTo>
                    <a:pt x="341" y="153"/>
                  </a:lnTo>
                  <a:lnTo>
                    <a:pt x="349" y="156"/>
                  </a:lnTo>
                  <a:lnTo>
                    <a:pt x="356" y="160"/>
                  </a:lnTo>
                  <a:lnTo>
                    <a:pt x="363" y="164"/>
                  </a:lnTo>
                  <a:lnTo>
                    <a:pt x="370" y="170"/>
                  </a:lnTo>
                  <a:lnTo>
                    <a:pt x="377" y="177"/>
                  </a:lnTo>
                  <a:lnTo>
                    <a:pt x="377" y="177"/>
                  </a:lnTo>
                  <a:lnTo>
                    <a:pt x="383" y="184"/>
                  </a:lnTo>
                  <a:lnTo>
                    <a:pt x="387" y="191"/>
                  </a:lnTo>
                  <a:lnTo>
                    <a:pt x="391" y="199"/>
                  </a:lnTo>
                  <a:lnTo>
                    <a:pt x="395" y="209"/>
                  </a:lnTo>
                  <a:lnTo>
                    <a:pt x="398" y="218"/>
                  </a:lnTo>
                  <a:lnTo>
                    <a:pt x="400" y="229"/>
                  </a:lnTo>
                  <a:lnTo>
                    <a:pt x="402" y="250"/>
                  </a:lnTo>
                  <a:lnTo>
                    <a:pt x="219"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5" name="Freeform 21">
              <a:extLst>
                <a:ext uri="{FF2B5EF4-FFF2-40B4-BE49-F238E27FC236}">
                  <a16:creationId xmlns:a16="http://schemas.microsoft.com/office/drawing/2014/main" id="{6E5C9948-387F-4D35-B091-841D2AD7051B}"/>
                </a:ext>
              </a:extLst>
            </p:cNvPr>
            <p:cNvSpPr>
              <a:spLocks/>
            </p:cNvSpPr>
            <p:nvPr/>
          </p:nvSpPr>
          <p:spPr bwMode="auto">
            <a:xfrm>
              <a:off x="4550" y="1731"/>
              <a:ext cx="297" cy="327"/>
            </a:xfrm>
            <a:custGeom>
              <a:avLst/>
              <a:gdLst>
                <a:gd name="T0" fmla="*/ 520 w 596"/>
                <a:gd name="T1" fmla="*/ 76 h 655"/>
                <a:gd name="T2" fmla="*/ 478 w 596"/>
                <a:gd name="T3" fmla="*/ 43 h 655"/>
                <a:gd name="T4" fmla="*/ 428 w 596"/>
                <a:gd name="T5" fmla="*/ 20 h 655"/>
                <a:gd name="T6" fmla="*/ 370 w 596"/>
                <a:gd name="T7" fmla="*/ 6 h 655"/>
                <a:gd name="T8" fmla="*/ 304 w 596"/>
                <a:gd name="T9" fmla="*/ 0 h 655"/>
                <a:gd name="T10" fmla="*/ 268 w 596"/>
                <a:gd name="T11" fmla="*/ 2 h 655"/>
                <a:gd name="T12" fmla="*/ 203 w 596"/>
                <a:gd name="T13" fmla="*/ 13 h 655"/>
                <a:gd name="T14" fmla="*/ 147 w 596"/>
                <a:gd name="T15" fmla="*/ 34 h 655"/>
                <a:gd name="T16" fmla="*/ 122 w 596"/>
                <a:gd name="T17" fmla="*/ 50 h 655"/>
                <a:gd name="T18" fmla="*/ 100 w 596"/>
                <a:gd name="T19" fmla="*/ 66 h 655"/>
                <a:gd name="T20" fmla="*/ 79 w 596"/>
                <a:gd name="T21" fmla="*/ 87 h 655"/>
                <a:gd name="T22" fmla="*/ 69 w 596"/>
                <a:gd name="T23" fmla="*/ 97 h 655"/>
                <a:gd name="T24" fmla="*/ 44 w 596"/>
                <a:gd name="T25" fmla="*/ 134 h 655"/>
                <a:gd name="T26" fmla="*/ 20 w 596"/>
                <a:gd name="T27" fmla="*/ 191 h 655"/>
                <a:gd name="T28" fmla="*/ 4 w 596"/>
                <a:gd name="T29" fmla="*/ 257 h 655"/>
                <a:gd name="T30" fmla="*/ 0 w 596"/>
                <a:gd name="T31" fmla="*/ 333 h 655"/>
                <a:gd name="T32" fmla="*/ 2 w 596"/>
                <a:gd name="T33" fmla="*/ 371 h 655"/>
                <a:gd name="T34" fmla="*/ 11 w 596"/>
                <a:gd name="T35" fmla="*/ 439 h 655"/>
                <a:gd name="T36" fmla="*/ 32 w 596"/>
                <a:gd name="T37" fmla="*/ 498 h 655"/>
                <a:gd name="T38" fmla="*/ 48 w 596"/>
                <a:gd name="T39" fmla="*/ 525 h 655"/>
                <a:gd name="T40" fmla="*/ 65 w 596"/>
                <a:gd name="T41" fmla="*/ 550 h 655"/>
                <a:gd name="T42" fmla="*/ 84 w 596"/>
                <a:gd name="T43" fmla="*/ 572 h 655"/>
                <a:gd name="T44" fmla="*/ 95 w 596"/>
                <a:gd name="T45" fmla="*/ 582 h 655"/>
                <a:gd name="T46" fmla="*/ 119 w 596"/>
                <a:gd name="T47" fmla="*/ 600 h 655"/>
                <a:gd name="T48" fmla="*/ 159 w 596"/>
                <a:gd name="T49" fmla="*/ 623 h 655"/>
                <a:gd name="T50" fmla="*/ 219 w 596"/>
                <a:gd name="T51" fmla="*/ 644 h 655"/>
                <a:gd name="T52" fmla="*/ 287 w 596"/>
                <a:gd name="T53" fmla="*/ 654 h 655"/>
                <a:gd name="T54" fmla="*/ 324 w 596"/>
                <a:gd name="T55" fmla="*/ 655 h 655"/>
                <a:gd name="T56" fmla="*/ 393 w 596"/>
                <a:gd name="T57" fmla="*/ 654 h 655"/>
                <a:gd name="T58" fmla="*/ 451 w 596"/>
                <a:gd name="T59" fmla="*/ 645 h 655"/>
                <a:gd name="T60" fmla="*/ 478 w 596"/>
                <a:gd name="T61" fmla="*/ 640 h 655"/>
                <a:gd name="T62" fmla="*/ 530 w 596"/>
                <a:gd name="T63" fmla="*/ 621 h 655"/>
                <a:gd name="T64" fmla="*/ 522 w 596"/>
                <a:gd name="T65" fmla="*/ 467 h 655"/>
                <a:gd name="T66" fmla="*/ 487 w 596"/>
                <a:gd name="T67" fmla="*/ 480 h 655"/>
                <a:gd name="T68" fmla="*/ 453 w 596"/>
                <a:gd name="T69" fmla="*/ 490 h 655"/>
                <a:gd name="T70" fmla="*/ 404 w 596"/>
                <a:gd name="T71" fmla="*/ 498 h 655"/>
                <a:gd name="T72" fmla="*/ 351 w 596"/>
                <a:gd name="T73" fmla="*/ 501 h 655"/>
                <a:gd name="T74" fmla="*/ 335 w 596"/>
                <a:gd name="T75" fmla="*/ 499 h 655"/>
                <a:gd name="T76" fmla="*/ 307 w 596"/>
                <a:gd name="T77" fmla="*/ 497 h 655"/>
                <a:gd name="T78" fmla="*/ 283 w 596"/>
                <a:gd name="T79" fmla="*/ 488 h 655"/>
                <a:gd name="T80" fmla="*/ 262 w 596"/>
                <a:gd name="T81" fmla="*/ 477 h 655"/>
                <a:gd name="T82" fmla="*/ 252 w 596"/>
                <a:gd name="T83" fmla="*/ 470 h 655"/>
                <a:gd name="T84" fmla="*/ 237 w 596"/>
                <a:gd name="T85" fmla="*/ 455 h 655"/>
                <a:gd name="T86" fmla="*/ 226 w 596"/>
                <a:gd name="T87" fmla="*/ 435 h 655"/>
                <a:gd name="T88" fmla="*/ 217 w 596"/>
                <a:gd name="T89" fmla="*/ 413 h 655"/>
                <a:gd name="T90" fmla="*/ 215 w 596"/>
                <a:gd name="T91" fmla="*/ 387 h 655"/>
                <a:gd name="T92" fmla="*/ 596 w 596"/>
                <a:gd name="T93" fmla="*/ 291 h 655"/>
                <a:gd name="T94" fmla="*/ 594 w 596"/>
                <a:gd name="T95" fmla="*/ 256 h 655"/>
                <a:gd name="T96" fmla="*/ 585 w 596"/>
                <a:gd name="T97" fmla="*/ 194 h 655"/>
                <a:gd name="T98" fmla="*/ 566 w 596"/>
                <a:gd name="T99" fmla="*/ 141 h 655"/>
                <a:gd name="T100" fmla="*/ 537 w 596"/>
                <a:gd name="T101" fmla="*/ 9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6" h="655">
                  <a:moveTo>
                    <a:pt x="520" y="76"/>
                  </a:moveTo>
                  <a:lnTo>
                    <a:pt x="520" y="76"/>
                  </a:lnTo>
                  <a:lnTo>
                    <a:pt x="499" y="58"/>
                  </a:lnTo>
                  <a:lnTo>
                    <a:pt x="478" y="43"/>
                  </a:lnTo>
                  <a:lnTo>
                    <a:pt x="454" y="30"/>
                  </a:lnTo>
                  <a:lnTo>
                    <a:pt x="428" y="20"/>
                  </a:lnTo>
                  <a:lnTo>
                    <a:pt x="400" y="12"/>
                  </a:lnTo>
                  <a:lnTo>
                    <a:pt x="370" y="6"/>
                  </a:lnTo>
                  <a:lnTo>
                    <a:pt x="338" y="2"/>
                  </a:lnTo>
                  <a:lnTo>
                    <a:pt x="304" y="0"/>
                  </a:lnTo>
                  <a:lnTo>
                    <a:pt x="304" y="0"/>
                  </a:lnTo>
                  <a:lnTo>
                    <a:pt x="268" y="2"/>
                  </a:lnTo>
                  <a:lnTo>
                    <a:pt x="236" y="6"/>
                  </a:lnTo>
                  <a:lnTo>
                    <a:pt x="203" y="13"/>
                  </a:lnTo>
                  <a:lnTo>
                    <a:pt x="174" y="23"/>
                  </a:lnTo>
                  <a:lnTo>
                    <a:pt x="147" y="34"/>
                  </a:lnTo>
                  <a:lnTo>
                    <a:pt x="135" y="41"/>
                  </a:lnTo>
                  <a:lnTo>
                    <a:pt x="122" y="50"/>
                  </a:lnTo>
                  <a:lnTo>
                    <a:pt x="111" y="58"/>
                  </a:lnTo>
                  <a:lnTo>
                    <a:pt x="100" y="66"/>
                  </a:lnTo>
                  <a:lnTo>
                    <a:pt x="88" y="76"/>
                  </a:lnTo>
                  <a:lnTo>
                    <a:pt x="79" y="87"/>
                  </a:lnTo>
                  <a:lnTo>
                    <a:pt x="79" y="87"/>
                  </a:lnTo>
                  <a:lnTo>
                    <a:pt x="69" y="97"/>
                  </a:lnTo>
                  <a:lnTo>
                    <a:pt x="60" y="110"/>
                  </a:lnTo>
                  <a:lnTo>
                    <a:pt x="44" y="134"/>
                  </a:lnTo>
                  <a:lnTo>
                    <a:pt x="31" y="162"/>
                  </a:lnTo>
                  <a:lnTo>
                    <a:pt x="20" y="191"/>
                  </a:lnTo>
                  <a:lnTo>
                    <a:pt x="10" y="223"/>
                  </a:lnTo>
                  <a:lnTo>
                    <a:pt x="4" y="257"/>
                  </a:lnTo>
                  <a:lnTo>
                    <a:pt x="0" y="293"/>
                  </a:lnTo>
                  <a:lnTo>
                    <a:pt x="0" y="333"/>
                  </a:lnTo>
                  <a:lnTo>
                    <a:pt x="0" y="333"/>
                  </a:lnTo>
                  <a:lnTo>
                    <a:pt x="2" y="371"/>
                  </a:lnTo>
                  <a:lnTo>
                    <a:pt x="4" y="406"/>
                  </a:lnTo>
                  <a:lnTo>
                    <a:pt x="11" y="439"/>
                  </a:lnTo>
                  <a:lnTo>
                    <a:pt x="21" y="470"/>
                  </a:lnTo>
                  <a:lnTo>
                    <a:pt x="32" y="498"/>
                  </a:lnTo>
                  <a:lnTo>
                    <a:pt x="39" y="512"/>
                  </a:lnTo>
                  <a:lnTo>
                    <a:pt x="48" y="525"/>
                  </a:lnTo>
                  <a:lnTo>
                    <a:pt x="56" y="537"/>
                  </a:lnTo>
                  <a:lnTo>
                    <a:pt x="65" y="550"/>
                  </a:lnTo>
                  <a:lnTo>
                    <a:pt x="74" y="561"/>
                  </a:lnTo>
                  <a:lnTo>
                    <a:pt x="84" y="572"/>
                  </a:lnTo>
                  <a:lnTo>
                    <a:pt x="84" y="572"/>
                  </a:lnTo>
                  <a:lnTo>
                    <a:pt x="95" y="582"/>
                  </a:lnTo>
                  <a:lnTo>
                    <a:pt x="107" y="592"/>
                  </a:lnTo>
                  <a:lnTo>
                    <a:pt x="119" y="600"/>
                  </a:lnTo>
                  <a:lnTo>
                    <a:pt x="132" y="609"/>
                  </a:lnTo>
                  <a:lnTo>
                    <a:pt x="159" y="623"/>
                  </a:lnTo>
                  <a:lnTo>
                    <a:pt x="188" y="634"/>
                  </a:lnTo>
                  <a:lnTo>
                    <a:pt x="219" y="644"/>
                  </a:lnTo>
                  <a:lnTo>
                    <a:pt x="251" y="651"/>
                  </a:lnTo>
                  <a:lnTo>
                    <a:pt x="287" y="654"/>
                  </a:lnTo>
                  <a:lnTo>
                    <a:pt x="324" y="655"/>
                  </a:lnTo>
                  <a:lnTo>
                    <a:pt x="324" y="655"/>
                  </a:lnTo>
                  <a:lnTo>
                    <a:pt x="360" y="655"/>
                  </a:lnTo>
                  <a:lnTo>
                    <a:pt x="393" y="654"/>
                  </a:lnTo>
                  <a:lnTo>
                    <a:pt x="423" y="649"/>
                  </a:lnTo>
                  <a:lnTo>
                    <a:pt x="451" y="645"/>
                  </a:lnTo>
                  <a:lnTo>
                    <a:pt x="451" y="645"/>
                  </a:lnTo>
                  <a:lnTo>
                    <a:pt x="478" y="640"/>
                  </a:lnTo>
                  <a:lnTo>
                    <a:pt x="503" y="631"/>
                  </a:lnTo>
                  <a:lnTo>
                    <a:pt x="530" y="621"/>
                  </a:lnTo>
                  <a:lnTo>
                    <a:pt x="555" y="610"/>
                  </a:lnTo>
                  <a:lnTo>
                    <a:pt x="522" y="467"/>
                  </a:lnTo>
                  <a:lnTo>
                    <a:pt x="522" y="467"/>
                  </a:lnTo>
                  <a:lnTo>
                    <a:pt x="487" y="480"/>
                  </a:lnTo>
                  <a:lnTo>
                    <a:pt x="453" y="490"/>
                  </a:lnTo>
                  <a:lnTo>
                    <a:pt x="453" y="490"/>
                  </a:lnTo>
                  <a:lnTo>
                    <a:pt x="429" y="494"/>
                  </a:lnTo>
                  <a:lnTo>
                    <a:pt x="404" y="498"/>
                  </a:lnTo>
                  <a:lnTo>
                    <a:pt x="377" y="499"/>
                  </a:lnTo>
                  <a:lnTo>
                    <a:pt x="351" y="501"/>
                  </a:lnTo>
                  <a:lnTo>
                    <a:pt x="351" y="501"/>
                  </a:lnTo>
                  <a:lnTo>
                    <a:pt x="335" y="499"/>
                  </a:lnTo>
                  <a:lnTo>
                    <a:pt x="321" y="498"/>
                  </a:lnTo>
                  <a:lnTo>
                    <a:pt x="307" y="497"/>
                  </a:lnTo>
                  <a:lnTo>
                    <a:pt x="295" y="492"/>
                  </a:lnTo>
                  <a:lnTo>
                    <a:pt x="283" y="488"/>
                  </a:lnTo>
                  <a:lnTo>
                    <a:pt x="272" y="484"/>
                  </a:lnTo>
                  <a:lnTo>
                    <a:pt x="262" y="477"/>
                  </a:lnTo>
                  <a:lnTo>
                    <a:pt x="252" y="470"/>
                  </a:lnTo>
                  <a:lnTo>
                    <a:pt x="252" y="470"/>
                  </a:lnTo>
                  <a:lnTo>
                    <a:pt x="244" y="463"/>
                  </a:lnTo>
                  <a:lnTo>
                    <a:pt x="237" y="455"/>
                  </a:lnTo>
                  <a:lnTo>
                    <a:pt x="230" y="445"/>
                  </a:lnTo>
                  <a:lnTo>
                    <a:pt x="226" y="435"/>
                  </a:lnTo>
                  <a:lnTo>
                    <a:pt x="222" y="424"/>
                  </a:lnTo>
                  <a:lnTo>
                    <a:pt x="217" y="413"/>
                  </a:lnTo>
                  <a:lnTo>
                    <a:pt x="216" y="400"/>
                  </a:lnTo>
                  <a:lnTo>
                    <a:pt x="215" y="387"/>
                  </a:lnTo>
                  <a:lnTo>
                    <a:pt x="596" y="387"/>
                  </a:lnTo>
                  <a:lnTo>
                    <a:pt x="596" y="291"/>
                  </a:lnTo>
                  <a:lnTo>
                    <a:pt x="596" y="291"/>
                  </a:lnTo>
                  <a:lnTo>
                    <a:pt x="594" y="256"/>
                  </a:lnTo>
                  <a:lnTo>
                    <a:pt x="590" y="225"/>
                  </a:lnTo>
                  <a:lnTo>
                    <a:pt x="585" y="194"/>
                  </a:lnTo>
                  <a:lnTo>
                    <a:pt x="576" y="166"/>
                  </a:lnTo>
                  <a:lnTo>
                    <a:pt x="566" y="141"/>
                  </a:lnTo>
                  <a:lnTo>
                    <a:pt x="552" y="117"/>
                  </a:lnTo>
                  <a:lnTo>
                    <a:pt x="537" y="96"/>
                  </a:lnTo>
                  <a:lnTo>
                    <a:pt x="520" y="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6" name="Freeform 22">
              <a:extLst>
                <a:ext uri="{FF2B5EF4-FFF2-40B4-BE49-F238E27FC236}">
                  <a16:creationId xmlns:a16="http://schemas.microsoft.com/office/drawing/2014/main" id="{A52FF546-0689-431B-B9C0-CCED0B8087E6}"/>
                </a:ext>
              </a:extLst>
            </p:cNvPr>
            <p:cNvSpPr>
              <a:spLocks/>
            </p:cNvSpPr>
            <p:nvPr/>
          </p:nvSpPr>
          <p:spPr bwMode="auto">
            <a:xfrm>
              <a:off x="4659" y="1805"/>
              <a:ext cx="92" cy="50"/>
            </a:xfrm>
            <a:custGeom>
              <a:avLst/>
              <a:gdLst>
                <a:gd name="T0" fmla="*/ 0 w 183"/>
                <a:gd name="T1" fmla="*/ 101 h 101"/>
                <a:gd name="T2" fmla="*/ 0 w 183"/>
                <a:gd name="T3" fmla="*/ 101 h 101"/>
                <a:gd name="T4" fmla="*/ 4 w 183"/>
                <a:gd name="T5" fmla="*/ 77 h 101"/>
                <a:gd name="T6" fmla="*/ 7 w 183"/>
                <a:gd name="T7" fmla="*/ 66 h 101"/>
                <a:gd name="T8" fmla="*/ 10 w 183"/>
                <a:gd name="T9" fmla="*/ 56 h 101"/>
                <a:gd name="T10" fmla="*/ 14 w 183"/>
                <a:gd name="T11" fmla="*/ 46 h 101"/>
                <a:gd name="T12" fmla="*/ 18 w 183"/>
                <a:gd name="T13" fmla="*/ 39 h 101"/>
                <a:gd name="T14" fmla="*/ 24 w 183"/>
                <a:gd name="T15" fmla="*/ 31 h 101"/>
                <a:gd name="T16" fmla="*/ 29 w 183"/>
                <a:gd name="T17" fmla="*/ 25 h 101"/>
                <a:gd name="T18" fmla="*/ 29 w 183"/>
                <a:gd name="T19" fmla="*/ 25 h 101"/>
                <a:gd name="T20" fmla="*/ 43 w 183"/>
                <a:gd name="T21" fmla="*/ 14 h 101"/>
                <a:gd name="T22" fmla="*/ 50 w 183"/>
                <a:gd name="T23" fmla="*/ 10 h 101"/>
                <a:gd name="T24" fmla="*/ 59 w 183"/>
                <a:gd name="T25" fmla="*/ 7 h 101"/>
                <a:gd name="T26" fmla="*/ 74 w 183"/>
                <a:gd name="T27" fmla="*/ 1 h 101"/>
                <a:gd name="T28" fmla="*/ 92 w 183"/>
                <a:gd name="T29" fmla="*/ 0 h 101"/>
                <a:gd name="T30" fmla="*/ 92 w 183"/>
                <a:gd name="T31" fmla="*/ 0 h 101"/>
                <a:gd name="T32" fmla="*/ 102 w 183"/>
                <a:gd name="T33" fmla="*/ 1 h 101"/>
                <a:gd name="T34" fmla="*/ 112 w 183"/>
                <a:gd name="T35" fmla="*/ 3 h 101"/>
                <a:gd name="T36" fmla="*/ 122 w 183"/>
                <a:gd name="T37" fmla="*/ 4 h 101"/>
                <a:gd name="T38" fmla="*/ 130 w 183"/>
                <a:gd name="T39" fmla="*/ 7 h 101"/>
                <a:gd name="T40" fmla="*/ 137 w 183"/>
                <a:gd name="T41" fmla="*/ 11 h 101"/>
                <a:gd name="T42" fmla="*/ 144 w 183"/>
                <a:gd name="T43" fmla="*/ 15 h 101"/>
                <a:gd name="T44" fmla="*/ 151 w 183"/>
                <a:gd name="T45" fmla="*/ 21 h 101"/>
                <a:gd name="T46" fmla="*/ 158 w 183"/>
                <a:gd name="T47" fmla="*/ 28 h 101"/>
                <a:gd name="T48" fmla="*/ 158 w 183"/>
                <a:gd name="T49" fmla="*/ 28 h 101"/>
                <a:gd name="T50" fmla="*/ 164 w 183"/>
                <a:gd name="T51" fmla="*/ 35 h 101"/>
                <a:gd name="T52" fmla="*/ 168 w 183"/>
                <a:gd name="T53" fmla="*/ 42 h 101"/>
                <a:gd name="T54" fmla="*/ 172 w 183"/>
                <a:gd name="T55" fmla="*/ 50 h 101"/>
                <a:gd name="T56" fmla="*/ 176 w 183"/>
                <a:gd name="T57" fmla="*/ 60 h 101"/>
                <a:gd name="T58" fmla="*/ 179 w 183"/>
                <a:gd name="T59" fmla="*/ 69 h 101"/>
                <a:gd name="T60" fmla="*/ 181 w 183"/>
                <a:gd name="T61" fmla="*/ 80 h 101"/>
                <a:gd name="T62" fmla="*/ 183 w 183"/>
                <a:gd name="T63" fmla="*/ 101 h 101"/>
                <a:gd name="T64" fmla="*/ 0 w 183"/>
                <a:gd name="T65"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3" h="101">
                  <a:moveTo>
                    <a:pt x="0" y="101"/>
                  </a:moveTo>
                  <a:lnTo>
                    <a:pt x="0" y="101"/>
                  </a:lnTo>
                  <a:lnTo>
                    <a:pt x="4" y="77"/>
                  </a:lnTo>
                  <a:lnTo>
                    <a:pt x="7" y="66"/>
                  </a:lnTo>
                  <a:lnTo>
                    <a:pt x="10" y="56"/>
                  </a:lnTo>
                  <a:lnTo>
                    <a:pt x="14" y="46"/>
                  </a:lnTo>
                  <a:lnTo>
                    <a:pt x="18" y="39"/>
                  </a:lnTo>
                  <a:lnTo>
                    <a:pt x="24" y="31"/>
                  </a:lnTo>
                  <a:lnTo>
                    <a:pt x="29" y="25"/>
                  </a:lnTo>
                  <a:lnTo>
                    <a:pt x="29" y="25"/>
                  </a:lnTo>
                  <a:lnTo>
                    <a:pt x="43" y="14"/>
                  </a:lnTo>
                  <a:lnTo>
                    <a:pt x="50" y="10"/>
                  </a:lnTo>
                  <a:lnTo>
                    <a:pt x="59" y="7"/>
                  </a:lnTo>
                  <a:lnTo>
                    <a:pt x="74" y="1"/>
                  </a:lnTo>
                  <a:lnTo>
                    <a:pt x="92" y="0"/>
                  </a:lnTo>
                  <a:lnTo>
                    <a:pt x="92" y="0"/>
                  </a:lnTo>
                  <a:lnTo>
                    <a:pt x="102" y="1"/>
                  </a:lnTo>
                  <a:lnTo>
                    <a:pt x="112" y="3"/>
                  </a:lnTo>
                  <a:lnTo>
                    <a:pt x="122" y="4"/>
                  </a:lnTo>
                  <a:lnTo>
                    <a:pt x="130" y="7"/>
                  </a:lnTo>
                  <a:lnTo>
                    <a:pt x="137" y="11"/>
                  </a:lnTo>
                  <a:lnTo>
                    <a:pt x="144" y="15"/>
                  </a:lnTo>
                  <a:lnTo>
                    <a:pt x="151" y="21"/>
                  </a:lnTo>
                  <a:lnTo>
                    <a:pt x="158" y="28"/>
                  </a:lnTo>
                  <a:lnTo>
                    <a:pt x="158" y="28"/>
                  </a:lnTo>
                  <a:lnTo>
                    <a:pt x="164" y="35"/>
                  </a:lnTo>
                  <a:lnTo>
                    <a:pt x="168" y="42"/>
                  </a:lnTo>
                  <a:lnTo>
                    <a:pt x="172" y="50"/>
                  </a:lnTo>
                  <a:lnTo>
                    <a:pt x="176" y="60"/>
                  </a:lnTo>
                  <a:lnTo>
                    <a:pt x="179" y="69"/>
                  </a:lnTo>
                  <a:lnTo>
                    <a:pt x="181" y="80"/>
                  </a:lnTo>
                  <a:lnTo>
                    <a:pt x="183" y="101"/>
                  </a:lnTo>
                  <a:lnTo>
                    <a:pt x="0"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7" name="Freeform 23">
              <a:extLst>
                <a:ext uri="{FF2B5EF4-FFF2-40B4-BE49-F238E27FC236}">
                  <a16:creationId xmlns:a16="http://schemas.microsoft.com/office/drawing/2014/main" id="{247D0324-97A0-48D0-9504-D07E87FADE2B}"/>
                </a:ext>
              </a:extLst>
            </p:cNvPr>
            <p:cNvSpPr>
              <a:spLocks noEditPoints="1"/>
            </p:cNvSpPr>
            <p:nvPr/>
          </p:nvSpPr>
          <p:spPr bwMode="auto">
            <a:xfrm>
              <a:off x="3067" y="1731"/>
              <a:ext cx="297" cy="327"/>
            </a:xfrm>
            <a:custGeom>
              <a:avLst/>
              <a:gdLst>
                <a:gd name="T0" fmla="*/ 501 w 596"/>
                <a:gd name="T1" fmla="*/ 58 h 655"/>
                <a:gd name="T2" fmla="*/ 428 w 596"/>
                <a:gd name="T3" fmla="*/ 20 h 655"/>
                <a:gd name="T4" fmla="*/ 338 w 596"/>
                <a:gd name="T5" fmla="*/ 2 h 655"/>
                <a:gd name="T6" fmla="*/ 269 w 596"/>
                <a:gd name="T7" fmla="*/ 2 h 655"/>
                <a:gd name="T8" fmla="*/ 175 w 596"/>
                <a:gd name="T9" fmla="*/ 23 h 655"/>
                <a:gd name="T10" fmla="*/ 122 w 596"/>
                <a:gd name="T11" fmla="*/ 50 h 655"/>
                <a:gd name="T12" fmla="*/ 89 w 596"/>
                <a:gd name="T13" fmla="*/ 76 h 655"/>
                <a:gd name="T14" fmla="*/ 69 w 596"/>
                <a:gd name="T15" fmla="*/ 97 h 655"/>
                <a:gd name="T16" fmla="*/ 31 w 596"/>
                <a:gd name="T17" fmla="*/ 162 h 655"/>
                <a:gd name="T18" fmla="*/ 4 w 596"/>
                <a:gd name="T19" fmla="*/ 257 h 655"/>
                <a:gd name="T20" fmla="*/ 0 w 596"/>
                <a:gd name="T21" fmla="*/ 333 h 655"/>
                <a:gd name="T22" fmla="*/ 12 w 596"/>
                <a:gd name="T23" fmla="*/ 439 h 655"/>
                <a:gd name="T24" fmla="*/ 41 w 596"/>
                <a:gd name="T25" fmla="*/ 512 h 655"/>
                <a:gd name="T26" fmla="*/ 65 w 596"/>
                <a:gd name="T27" fmla="*/ 550 h 655"/>
                <a:gd name="T28" fmla="*/ 86 w 596"/>
                <a:gd name="T29" fmla="*/ 572 h 655"/>
                <a:gd name="T30" fmla="*/ 119 w 596"/>
                <a:gd name="T31" fmla="*/ 600 h 655"/>
                <a:gd name="T32" fmla="*/ 188 w 596"/>
                <a:gd name="T33" fmla="*/ 634 h 655"/>
                <a:gd name="T34" fmla="*/ 288 w 596"/>
                <a:gd name="T35" fmla="*/ 654 h 655"/>
                <a:gd name="T36" fmla="*/ 361 w 596"/>
                <a:gd name="T37" fmla="*/ 655 h 655"/>
                <a:gd name="T38" fmla="*/ 452 w 596"/>
                <a:gd name="T39" fmla="*/ 645 h 655"/>
                <a:gd name="T40" fmla="*/ 505 w 596"/>
                <a:gd name="T41" fmla="*/ 631 h 655"/>
                <a:gd name="T42" fmla="*/ 523 w 596"/>
                <a:gd name="T43" fmla="*/ 467 h 655"/>
                <a:gd name="T44" fmla="*/ 453 w 596"/>
                <a:gd name="T45" fmla="*/ 490 h 655"/>
                <a:gd name="T46" fmla="*/ 404 w 596"/>
                <a:gd name="T47" fmla="*/ 498 h 655"/>
                <a:gd name="T48" fmla="*/ 351 w 596"/>
                <a:gd name="T49" fmla="*/ 501 h 655"/>
                <a:gd name="T50" fmla="*/ 307 w 596"/>
                <a:gd name="T51" fmla="*/ 497 h 655"/>
                <a:gd name="T52" fmla="*/ 272 w 596"/>
                <a:gd name="T53" fmla="*/ 484 h 655"/>
                <a:gd name="T54" fmla="*/ 253 w 596"/>
                <a:gd name="T55" fmla="*/ 470 h 655"/>
                <a:gd name="T56" fmla="*/ 232 w 596"/>
                <a:gd name="T57" fmla="*/ 445 h 655"/>
                <a:gd name="T58" fmla="*/ 219 w 596"/>
                <a:gd name="T59" fmla="*/ 413 h 655"/>
                <a:gd name="T60" fmla="*/ 596 w 596"/>
                <a:gd name="T61" fmla="*/ 387 h 655"/>
                <a:gd name="T62" fmla="*/ 595 w 596"/>
                <a:gd name="T63" fmla="*/ 256 h 655"/>
                <a:gd name="T64" fmla="*/ 578 w 596"/>
                <a:gd name="T65" fmla="*/ 166 h 655"/>
                <a:gd name="T66" fmla="*/ 539 w 596"/>
                <a:gd name="T67" fmla="*/ 96 h 655"/>
                <a:gd name="T68" fmla="*/ 219 w 596"/>
                <a:gd name="T69" fmla="*/ 250 h 655"/>
                <a:gd name="T70" fmla="*/ 229 w 596"/>
                <a:gd name="T71" fmla="*/ 205 h 655"/>
                <a:gd name="T72" fmla="*/ 243 w 596"/>
                <a:gd name="T73" fmla="*/ 180 h 655"/>
                <a:gd name="T74" fmla="*/ 262 w 596"/>
                <a:gd name="T75" fmla="*/ 163 h 655"/>
                <a:gd name="T76" fmla="*/ 295 w 596"/>
                <a:gd name="T77" fmla="*/ 150 h 655"/>
                <a:gd name="T78" fmla="*/ 323 w 596"/>
                <a:gd name="T79" fmla="*/ 150 h 655"/>
                <a:gd name="T80" fmla="*/ 349 w 596"/>
                <a:gd name="T81" fmla="*/ 156 h 655"/>
                <a:gd name="T82" fmla="*/ 372 w 596"/>
                <a:gd name="T83" fmla="*/ 170 h 655"/>
                <a:gd name="T84" fmla="*/ 383 w 596"/>
                <a:gd name="T85" fmla="*/ 184 h 655"/>
                <a:gd name="T86" fmla="*/ 396 w 596"/>
                <a:gd name="T87" fmla="*/ 209 h 655"/>
                <a:gd name="T88" fmla="*/ 403 w 596"/>
                <a:gd name="T89" fmla="*/ 25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6" h="655">
                  <a:moveTo>
                    <a:pt x="520" y="76"/>
                  </a:moveTo>
                  <a:lnTo>
                    <a:pt x="520" y="76"/>
                  </a:lnTo>
                  <a:lnTo>
                    <a:pt x="501" y="58"/>
                  </a:lnTo>
                  <a:lnTo>
                    <a:pt x="478" y="43"/>
                  </a:lnTo>
                  <a:lnTo>
                    <a:pt x="454" y="30"/>
                  </a:lnTo>
                  <a:lnTo>
                    <a:pt x="428" y="20"/>
                  </a:lnTo>
                  <a:lnTo>
                    <a:pt x="400" y="12"/>
                  </a:lnTo>
                  <a:lnTo>
                    <a:pt x="370" y="6"/>
                  </a:lnTo>
                  <a:lnTo>
                    <a:pt x="338" y="2"/>
                  </a:lnTo>
                  <a:lnTo>
                    <a:pt x="304" y="0"/>
                  </a:lnTo>
                  <a:lnTo>
                    <a:pt x="304" y="0"/>
                  </a:lnTo>
                  <a:lnTo>
                    <a:pt x="269" y="2"/>
                  </a:lnTo>
                  <a:lnTo>
                    <a:pt x="236" y="6"/>
                  </a:lnTo>
                  <a:lnTo>
                    <a:pt x="204" y="13"/>
                  </a:lnTo>
                  <a:lnTo>
                    <a:pt x="175" y="23"/>
                  </a:lnTo>
                  <a:lnTo>
                    <a:pt x="147" y="34"/>
                  </a:lnTo>
                  <a:lnTo>
                    <a:pt x="135" y="41"/>
                  </a:lnTo>
                  <a:lnTo>
                    <a:pt x="122" y="50"/>
                  </a:lnTo>
                  <a:lnTo>
                    <a:pt x="111" y="58"/>
                  </a:lnTo>
                  <a:lnTo>
                    <a:pt x="100" y="66"/>
                  </a:lnTo>
                  <a:lnTo>
                    <a:pt x="89" y="76"/>
                  </a:lnTo>
                  <a:lnTo>
                    <a:pt x="79" y="87"/>
                  </a:lnTo>
                  <a:lnTo>
                    <a:pt x="79" y="87"/>
                  </a:lnTo>
                  <a:lnTo>
                    <a:pt x="69" y="97"/>
                  </a:lnTo>
                  <a:lnTo>
                    <a:pt x="61" y="110"/>
                  </a:lnTo>
                  <a:lnTo>
                    <a:pt x="45" y="134"/>
                  </a:lnTo>
                  <a:lnTo>
                    <a:pt x="31" y="162"/>
                  </a:lnTo>
                  <a:lnTo>
                    <a:pt x="20" y="191"/>
                  </a:lnTo>
                  <a:lnTo>
                    <a:pt x="12" y="223"/>
                  </a:lnTo>
                  <a:lnTo>
                    <a:pt x="4" y="257"/>
                  </a:lnTo>
                  <a:lnTo>
                    <a:pt x="2" y="293"/>
                  </a:lnTo>
                  <a:lnTo>
                    <a:pt x="0" y="333"/>
                  </a:lnTo>
                  <a:lnTo>
                    <a:pt x="0" y="333"/>
                  </a:lnTo>
                  <a:lnTo>
                    <a:pt x="2" y="371"/>
                  </a:lnTo>
                  <a:lnTo>
                    <a:pt x="6" y="406"/>
                  </a:lnTo>
                  <a:lnTo>
                    <a:pt x="12" y="439"/>
                  </a:lnTo>
                  <a:lnTo>
                    <a:pt x="21" y="470"/>
                  </a:lnTo>
                  <a:lnTo>
                    <a:pt x="34" y="498"/>
                  </a:lnTo>
                  <a:lnTo>
                    <a:pt x="41" y="512"/>
                  </a:lnTo>
                  <a:lnTo>
                    <a:pt x="48" y="525"/>
                  </a:lnTo>
                  <a:lnTo>
                    <a:pt x="56" y="537"/>
                  </a:lnTo>
                  <a:lnTo>
                    <a:pt x="65" y="550"/>
                  </a:lnTo>
                  <a:lnTo>
                    <a:pt x="75" y="561"/>
                  </a:lnTo>
                  <a:lnTo>
                    <a:pt x="86" y="572"/>
                  </a:lnTo>
                  <a:lnTo>
                    <a:pt x="86" y="572"/>
                  </a:lnTo>
                  <a:lnTo>
                    <a:pt x="96" y="582"/>
                  </a:lnTo>
                  <a:lnTo>
                    <a:pt x="108" y="592"/>
                  </a:lnTo>
                  <a:lnTo>
                    <a:pt x="119" y="600"/>
                  </a:lnTo>
                  <a:lnTo>
                    <a:pt x="132" y="609"/>
                  </a:lnTo>
                  <a:lnTo>
                    <a:pt x="159" y="623"/>
                  </a:lnTo>
                  <a:lnTo>
                    <a:pt x="188" y="634"/>
                  </a:lnTo>
                  <a:lnTo>
                    <a:pt x="219" y="644"/>
                  </a:lnTo>
                  <a:lnTo>
                    <a:pt x="253" y="651"/>
                  </a:lnTo>
                  <a:lnTo>
                    <a:pt x="288" y="654"/>
                  </a:lnTo>
                  <a:lnTo>
                    <a:pt x="325" y="655"/>
                  </a:lnTo>
                  <a:lnTo>
                    <a:pt x="325" y="655"/>
                  </a:lnTo>
                  <a:lnTo>
                    <a:pt x="361" y="655"/>
                  </a:lnTo>
                  <a:lnTo>
                    <a:pt x="394" y="654"/>
                  </a:lnTo>
                  <a:lnTo>
                    <a:pt x="425" y="649"/>
                  </a:lnTo>
                  <a:lnTo>
                    <a:pt x="452" y="645"/>
                  </a:lnTo>
                  <a:lnTo>
                    <a:pt x="452" y="645"/>
                  </a:lnTo>
                  <a:lnTo>
                    <a:pt x="478" y="640"/>
                  </a:lnTo>
                  <a:lnTo>
                    <a:pt x="505" y="631"/>
                  </a:lnTo>
                  <a:lnTo>
                    <a:pt x="530" y="621"/>
                  </a:lnTo>
                  <a:lnTo>
                    <a:pt x="555" y="610"/>
                  </a:lnTo>
                  <a:lnTo>
                    <a:pt x="523" y="467"/>
                  </a:lnTo>
                  <a:lnTo>
                    <a:pt x="523" y="467"/>
                  </a:lnTo>
                  <a:lnTo>
                    <a:pt x="487" y="480"/>
                  </a:lnTo>
                  <a:lnTo>
                    <a:pt x="453" y="490"/>
                  </a:lnTo>
                  <a:lnTo>
                    <a:pt x="453" y="490"/>
                  </a:lnTo>
                  <a:lnTo>
                    <a:pt x="429" y="494"/>
                  </a:lnTo>
                  <a:lnTo>
                    <a:pt x="404" y="498"/>
                  </a:lnTo>
                  <a:lnTo>
                    <a:pt x="377" y="499"/>
                  </a:lnTo>
                  <a:lnTo>
                    <a:pt x="351" y="501"/>
                  </a:lnTo>
                  <a:lnTo>
                    <a:pt x="351" y="501"/>
                  </a:lnTo>
                  <a:lnTo>
                    <a:pt x="335" y="499"/>
                  </a:lnTo>
                  <a:lnTo>
                    <a:pt x="321" y="498"/>
                  </a:lnTo>
                  <a:lnTo>
                    <a:pt x="307" y="497"/>
                  </a:lnTo>
                  <a:lnTo>
                    <a:pt x="295" y="492"/>
                  </a:lnTo>
                  <a:lnTo>
                    <a:pt x="283" y="488"/>
                  </a:lnTo>
                  <a:lnTo>
                    <a:pt x="272" y="484"/>
                  </a:lnTo>
                  <a:lnTo>
                    <a:pt x="262" y="477"/>
                  </a:lnTo>
                  <a:lnTo>
                    <a:pt x="253" y="470"/>
                  </a:lnTo>
                  <a:lnTo>
                    <a:pt x="253" y="470"/>
                  </a:lnTo>
                  <a:lnTo>
                    <a:pt x="244" y="463"/>
                  </a:lnTo>
                  <a:lnTo>
                    <a:pt x="237" y="455"/>
                  </a:lnTo>
                  <a:lnTo>
                    <a:pt x="232" y="445"/>
                  </a:lnTo>
                  <a:lnTo>
                    <a:pt x="226" y="435"/>
                  </a:lnTo>
                  <a:lnTo>
                    <a:pt x="222" y="424"/>
                  </a:lnTo>
                  <a:lnTo>
                    <a:pt x="219" y="413"/>
                  </a:lnTo>
                  <a:lnTo>
                    <a:pt x="216" y="400"/>
                  </a:lnTo>
                  <a:lnTo>
                    <a:pt x="215" y="387"/>
                  </a:lnTo>
                  <a:lnTo>
                    <a:pt x="596" y="387"/>
                  </a:lnTo>
                  <a:lnTo>
                    <a:pt x="596" y="291"/>
                  </a:lnTo>
                  <a:lnTo>
                    <a:pt x="596" y="291"/>
                  </a:lnTo>
                  <a:lnTo>
                    <a:pt x="595" y="256"/>
                  </a:lnTo>
                  <a:lnTo>
                    <a:pt x="592" y="225"/>
                  </a:lnTo>
                  <a:lnTo>
                    <a:pt x="585" y="194"/>
                  </a:lnTo>
                  <a:lnTo>
                    <a:pt x="578" y="166"/>
                  </a:lnTo>
                  <a:lnTo>
                    <a:pt x="567" y="141"/>
                  </a:lnTo>
                  <a:lnTo>
                    <a:pt x="554" y="117"/>
                  </a:lnTo>
                  <a:lnTo>
                    <a:pt x="539" y="96"/>
                  </a:lnTo>
                  <a:lnTo>
                    <a:pt x="520" y="76"/>
                  </a:lnTo>
                  <a:close/>
                  <a:moveTo>
                    <a:pt x="219" y="250"/>
                  </a:moveTo>
                  <a:lnTo>
                    <a:pt x="219" y="250"/>
                  </a:lnTo>
                  <a:lnTo>
                    <a:pt x="223" y="226"/>
                  </a:lnTo>
                  <a:lnTo>
                    <a:pt x="226" y="215"/>
                  </a:lnTo>
                  <a:lnTo>
                    <a:pt x="229" y="205"/>
                  </a:lnTo>
                  <a:lnTo>
                    <a:pt x="233" y="195"/>
                  </a:lnTo>
                  <a:lnTo>
                    <a:pt x="239" y="188"/>
                  </a:lnTo>
                  <a:lnTo>
                    <a:pt x="243" y="180"/>
                  </a:lnTo>
                  <a:lnTo>
                    <a:pt x="250" y="174"/>
                  </a:lnTo>
                  <a:lnTo>
                    <a:pt x="250" y="174"/>
                  </a:lnTo>
                  <a:lnTo>
                    <a:pt x="262" y="163"/>
                  </a:lnTo>
                  <a:lnTo>
                    <a:pt x="269" y="159"/>
                  </a:lnTo>
                  <a:lnTo>
                    <a:pt x="278" y="156"/>
                  </a:lnTo>
                  <a:lnTo>
                    <a:pt x="295" y="150"/>
                  </a:lnTo>
                  <a:lnTo>
                    <a:pt x="313" y="149"/>
                  </a:lnTo>
                  <a:lnTo>
                    <a:pt x="313" y="149"/>
                  </a:lnTo>
                  <a:lnTo>
                    <a:pt x="323" y="150"/>
                  </a:lnTo>
                  <a:lnTo>
                    <a:pt x="331" y="152"/>
                  </a:lnTo>
                  <a:lnTo>
                    <a:pt x="341" y="153"/>
                  </a:lnTo>
                  <a:lnTo>
                    <a:pt x="349" y="156"/>
                  </a:lnTo>
                  <a:lnTo>
                    <a:pt x="356" y="160"/>
                  </a:lnTo>
                  <a:lnTo>
                    <a:pt x="365" y="164"/>
                  </a:lnTo>
                  <a:lnTo>
                    <a:pt x="372" y="170"/>
                  </a:lnTo>
                  <a:lnTo>
                    <a:pt x="377" y="177"/>
                  </a:lnTo>
                  <a:lnTo>
                    <a:pt x="377" y="177"/>
                  </a:lnTo>
                  <a:lnTo>
                    <a:pt x="383" y="184"/>
                  </a:lnTo>
                  <a:lnTo>
                    <a:pt x="389" y="191"/>
                  </a:lnTo>
                  <a:lnTo>
                    <a:pt x="393" y="199"/>
                  </a:lnTo>
                  <a:lnTo>
                    <a:pt x="396" y="209"/>
                  </a:lnTo>
                  <a:lnTo>
                    <a:pt x="398" y="218"/>
                  </a:lnTo>
                  <a:lnTo>
                    <a:pt x="401" y="229"/>
                  </a:lnTo>
                  <a:lnTo>
                    <a:pt x="403" y="250"/>
                  </a:lnTo>
                  <a:lnTo>
                    <a:pt x="219"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8" name="Freeform 24">
              <a:extLst>
                <a:ext uri="{FF2B5EF4-FFF2-40B4-BE49-F238E27FC236}">
                  <a16:creationId xmlns:a16="http://schemas.microsoft.com/office/drawing/2014/main" id="{87A0BE94-A918-4814-857F-5BC8F1E50E29}"/>
                </a:ext>
              </a:extLst>
            </p:cNvPr>
            <p:cNvSpPr>
              <a:spLocks/>
            </p:cNvSpPr>
            <p:nvPr/>
          </p:nvSpPr>
          <p:spPr bwMode="auto">
            <a:xfrm>
              <a:off x="3067" y="1731"/>
              <a:ext cx="297" cy="327"/>
            </a:xfrm>
            <a:custGeom>
              <a:avLst/>
              <a:gdLst>
                <a:gd name="T0" fmla="*/ 520 w 596"/>
                <a:gd name="T1" fmla="*/ 76 h 655"/>
                <a:gd name="T2" fmla="*/ 478 w 596"/>
                <a:gd name="T3" fmla="*/ 43 h 655"/>
                <a:gd name="T4" fmla="*/ 428 w 596"/>
                <a:gd name="T5" fmla="*/ 20 h 655"/>
                <a:gd name="T6" fmla="*/ 370 w 596"/>
                <a:gd name="T7" fmla="*/ 6 h 655"/>
                <a:gd name="T8" fmla="*/ 304 w 596"/>
                <a:gd name="T9" fmla="*/ 0 h 655"/>
                <a:gd name="T10" fmla="*/ 269 w 596"/>
                <a:gd name="T11" fmla="*/ 2 h 655"/>
                <a:gd name="T12" fmla="*/ 204 w 596"/>
                <a:gd name="T13" fmla="*/ 13 h 655"/>
                <a:gd name="T14" fmla="*/ 147 w 596"/>
                <a:gd name="T15" fmla="*/ 34 h 655"/>
                <a:gd name="T16" fmla="*/ 122 w 596"/>
                <a:gd name="T17" fmla="*/ 50 h 655"/>
                <a:gd name="T18" fmla="*/ 100 w 596"/>
                <a:gd name="T19" fmla="*/ 66 h 655"/>
                <a:gd name="T20" fmla="*/ 79 w 596"/>
                <a:gd name="T21" fmla="*/ 87 h 655"/>
                <a:gd name="T22" fmla="*/ 69 w 596"/>
                <a:gd name="T23" fmla="*/ 97 h 655"/>
                <a:gd name="T24" fmla="*/ 45 w 596"/>
                <a:gd name="T25" fmla="*/ 134 h 655"/>
                <a:gd name="T26" fmla="*/ 20 w 596"/>
                <a:gd name="T27" fmla="*/ 191 h 655"/>
                <a:gd name="T28" fmla="*/ 4 w 596"/>
                <a:gd name="T29" fmla="*/ 257 h 655"/>
                <a:gd name="T30" fmla="*/ 0 w 596"/>
                <a:gd name="T31" fmla="*/ 333 h 655"/>
                <a:gd name="T32" fmla="*/ 2 w 596"/>
                <a:gd name="T33" fmla="*/ 371 h 655"/>
                <a:gd name="T34" fmla="*/ 12 w 596"/>
                <a:gd name="T35" fmla="*/ 439 h 655"/>
                <a:gd name="T36" fmla="*/ 34 w 596"/>
                <a:gd name="T37" fmla="*/ 498 h 655"/>
                <a:gd name="T38" fmla="*/ 48 w 596"/>
                <a:gd name="T39" fmla="*/ 525 h 655"/>
                <a:gd name="T40" fmla="*/ 65 w 596"/>
                <a:gd name="T41" fmla="*/ 550 h 655"/>
                <a:gd name="T42" fmla="*/ 86 w 596"/>
                <a:gd name="T43" fmla="*/ 572 h 655"/>
                <a:gd name="T44" fmla="*/ 96 w 596"/>
                <a:gd name="T45" fmla="*/ 582 h 655"/>
                <a:gd name="T46" fmla="*/ 119 w 596"/>
                <a:gd name="T47" fmla="*/ 600 h 655"/>
                <a:gd name="T48" fmla="*/ 159 w 596"/>
                <a:gd name="T49" fmla="*/ 623 h 655"/>
                <a:gd name="T50" fmla="*/ 219 w 596"/>
                <a:gd name="T51" fmla="*/ 644 h 655"/>
                <a:gd name="T52" fmla="*/ 288 w 596"/>
                <a:gd name="T53" fmla="*/ 654 h 655"/>
                <a:gd name="T54" fmla="*/ 325 w 596"/>
                <a:gd name="T55" fmla="*/ 655 h 655"/>
                <a:gd name="T56" fmla="*/ 394 w 596"/>
                <a:gd name="T57" fmla="*/ 654 h 655"/>
                <a:gd name="T58" fmla="*/ 452 w 596"/>
                <a:gd name="T59" fmla="*/ 645 h 655"/>
                <a:gd name="T60" fmla="*/ 478 w 596"/>
                <a:gd name="T61" fmla="*/ 640 h 655"/>
                <a:gd name="T62" fmla="*/ 530 w 596"/>
                <a:gd name="T63" fmla="*/ 621 h 655"/>
                <a:gd name="T64" fmla="*/ 523 w 596"/>
                <a:gd name="T65" fmla="*/ 467 h 655"/>
                <a:gd name="T66" fmla="*/ 487 w 596"/>
                <a:gd name="T67" fmla="*/ 480 h 655"/>
                <a:gd name="T68" fmla="*/ 453 w 596"/>
                <a:gd name="T69" fmla="*/ 490 h 655"/>
                <a:gd name="T70" fmla="*/ 404 w 596"/>
                <a:gd name="T71" fmla="*/ 498 h 655"/>
                <a:gd name="T72" fmla="*/ 351 w 596"/>
                <a:gd name="T73" fmla="*/ 501 h 655"/>
                <a:gd name="T74" fmla="*/ 335 w 596"/>
                <a:gd name="T75" fmla="*/ 499 h 655"/>
                <a:gd name="T76" fmla="*/ 307 w 596"/>
                <a:gd name="T77" fmla="*/ 497 h 655"/>
                <a:gd name="T78" fmla="*/ 283 w 596"/>
                <a:gd name="T79" fmla="*/ 488 h 655"/>
                <a:gd name="T80" fmla="*/ 262 w 596"/>
                <a:gd name="T81" fmla="*/ 477 h 655"/>
                <a:gd name="T82" fmla="*/ 253 w 596"/>
                <a:gd name="T83" fmla="*/ 470 h 655"/>
                <a:gd name="T84" fmla="*/ 237 w 596"/>
                <a:gd name="T85" fmla="*/ 455 h 655"/>
                <a:gd name="T86" fmla="*/ 226 w 596"/>
                <a:gd name="T87" fmla="*/ 435 h 655"/>
                <a:gd name="T88" fmla="*/ 219 w 596"/>
                <a:gd name="T89" fmla="*/ 413 h 655"/>
                <a:gd name="T90" fmla="*/ 215 w 596"/>
                <a:gd name="T91" fmla="*/ 387 h 655"/>
                <a:gd name="T92" fmla="*/ 596 w 596"/>
                <a:gd name="T93" fmla="*/ 291 h 655"/>
                <a:gd name="T94" fmla="*/ 595 w 596"/>
                <a:gd name="T95" fmla="*/ 256 h 655"/>
                <a:gd name="T96" fmla="*/ 585 w 596"/>
                <a:gd name="T97" fmla="*/ 194 h 655"/>
                <a:gd name="T98" fmla="*/ 567 w 596"/>
                <a:gd name="T99" fmla="*/ 141 h 655"/>
                <a:gd name="T100" fmla="*/ 539 w 596"/>
                <a:gd name="T101" fmla="*/ 9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6" h="655">
                  <a:moveTo>
                    <a:pt x="520" y="76"/>
                  </a:moveTo>
                  <a:lnTo>
                    <a:pt x="520" y="76"/>
                  </a:lnTo>
                  <a:lnTo>
                    <a:pt x="501" y="58"/>
                  </a:lnTo>
                  <a:lnTo>
                    <a:pt x="478" y="43"/>
                  </a:lnTo>
                  <a:lnTo>
                    <a:pt x="454" y="30"/>
                  </a:lnTo>
                  <a:lnTo>
                    <a:pt x="428" y="20"/>
                  </a:lnTo>
                  <a:lnTo>
                    <a:pt x="400" y="12"/>
                  </a:lnTo>
                  <a:lnTo>
                    <a:pt x="370" y="6"/>
                  </a:lnTo>
                  <a:lnTo>
                    <a:pt x="338" y="2"/>
                  </a:lnTo>
                  <a:lnTo>
                    <a:pt x="304" y="0"/>
                  </a:lnTo>
                  <a:lnTo>
                    <a:pt x="304" y="0"/>
                  </a:lnTo>
                  <a:lnTo>
                    <a:pt x="269" y="2"/>
                  </a:lnTo>
                  <a:lnTo>
                    <a:pt x="236" y="6"/>
                  </a:lnTo>
                  <a:lnTo>
                    <a:pt x="204" y="13"/>
                  </a:lnTo>
                  <a:lnTo>
                    <a:pt x="175" y="23"/>
                  </a:lnTo>
                  <a:lnTo>
                    <a:pt x="147" y="34"/>
                  </a:lnTo>
                  <a:lnTo>
                    <a:pt x="135" y="41"/>
                  </a:lnTo>
                  <a:lnTo>
                    <a:pt x="122" y="50"/>
                  </a:lnTo>
                  <a:lnTo>
                    <a:pt x="111" y="58"/>
                  </a:lnTo>
                  <a:lnTo>
                    <a:pt x="100" y="66"/>
                  </a:lnTo>
                  <a:lnTo>
                    <a:pt x="89" y="76"/>
                  </a:lnTo>
                  <a:lnTo>
                    <a:pt x="79" y="87"/>
                  </a:lnTo>
                  <a:lnTo>
                    <a:pt x="79" y="87"/>
                  </a:lnTo>
                  <a:lnTo>
                    <a:pt x="69" y="97"/>
                  </a:lnTo>
                  <a:lnTo>
                    <a:pt x="61" y="110"/>
                  </a:lnTo>
                  <a:lnTo>
                    <a:pt x="45" y="134"/>
                  </a:lnTo>
                  <a:lnTo>
                    <a:pt x="31" y="162"/>
                  </a:lnTo>
                  <a:lnTo>
                    <a:pt x="20" y="191"/>
                  </a:lnTo>
                  <a:lnTo>
                    <a:pt x="12" y="223"/>
                  </a:lnTo>
                  <a:lnTo>
                    <a:pt x="4" y="257"/>
                  </a:lnTo>
                  <a:lnTo>
                    <a:pt x="2" y="293"/>
                  </a:lnTo>
                  <a:lnTo>
                    <a:pt x="0" y="333"/>
                  </a:lnTo>
                  <a:lnTo>
                    <a:pt x="0" y="333"/>
                  </a:lnTo>
                  <a:lnTo>
                    <a:pt x="2" y="371"/>
                  </a:lnTo>
                  <a:lnTo>
                    <a:pt x="6" y="406"/>
                  </a:lnTo>
                  <a:lnTo>
                    <a:pt x="12" y="439"/>
                  </a:lnTo>
                  <a:lnTo>
                    <a:pt x="21" y="470"/>
                  </a:lnTo>
                  <a:lnTo>
                    <a:pt x="34" y="498"/>
                  </a:lnTo>
                  <a:lnTo>
                    <a:pt x="41" y="512"/>
                  </a:lnTo>
                  <a:lnTo>
                    <a:pt x="48" y="525"/>
                  </a:lnTo>
                  <a:lnTo>
                    <a:pt x="56" y="537"/>
                  </a:lnTo>
                  <a:lnTo>
                    <a:pt x="65" y="550"/>
                  </a:lnTo>
                  <a:lnTo>
                    <a:pt x="75" y="561"/>
                  </a:lnTo>
                  <a:lnTo>
                    <a:pt x="86" y="572"/>
                  </a:lnTo>
                  <a:lnTo>
                    <a:pt x="86" y="572"/>
                  </a:lnTo>
                  <a:lnTo>
                    <a:pt x="96" y="582"/>
                  </a:lnTo>
                  <a:lnTo>
                    <a:pt x="108" y="592"/>
                  </a:lnTo>
                  <a:lnTo>
                    <a:pt x="119" y="600"/>
                  </a:lnTo>
                  <a:lnTo>
                    <a:pt x="132" y="609"/>
                  </a:lnTo>
                  <a:lnTo>
                    <a:pt x="159" y="623"/>
                  </a:lnTo>
                  <a:lnTo>
                    <a:pt x="188" y="634"/>
                  </a:lnTo>
                  <a:lnTo>
                    <a:pt x="219" y="644"/>
                  </a:lnTo>
                  <a:lnTo>
                    <a:pt x="253" y="651"/>
                  </a:lnTo>
                  <a:lnTo>
                    <a:pt x="288" y="654"/>
                  </a:lnTo>
                  <a:lnTo>
                    <a:pt x="325" y="655"/>
                  </a:lnTo>
                  <a:lnTo>
                    <a:pt x="325" y="655"/>
                  </a:lnTo>
                  <a:lnTo>
                    <a:pt x="361" y="655"/>
                  </a:lnTo>
                  <a:lnTo>
                    <a:pt x="394" y="654"/>
                  </a:lnTo>
                  <a:lnTo>
                    <a:pt x="425" y="649"/>
                  </a:lnTo>
                  <a:lnTo>
                    <a:pt x="452" y="645"/>
                  </a:lnTo>
                  <a:lnTo>
                    <a:pt x="452" y="645"/>
                  </a:lnTo>
                  <a:lnTo>
                    <a:pt x="478" y="640"/>
                  </a:lnTo>
                  <a:lnTo>
                    <a:pt x="505" y="631"/>
                  </a:lnTo>
                  <a:lnTo>
                    <a:pt x="530" y="621"/>
                  </a:lnTo>
                  <a:lnTo>
                    <a:pt x="555" y="610"/>
                  </a:lnTo>
                  <a:lnTo>
                    <a:pt x="523" y="467"/>
                  </a:lnTo>
                  <a:lnTo>
                    <a:pt x="523" y="467"/>
                  </a:lnTo>
                  <a:lnTo>
                    <a:pt x="487" y="480"/>
                  </a:lnTo>
                  <a:lnTo>
                    <a:pt x="453" y="490"/>
                  </a:lnTo>
                  <a:lnTo>
                    <a:pt x="453" y="490"/>
                  </a:lnTo>
                  <a:lnTo>
                    <a:pt x="429" y="494"/>
                  </a:lnTo>
                  <a:lnTo>
                    <a:pt x="404" y="498"/>
                  </a:lnTo>
                  <a:lnTo>
                    <a:pt x="377" y="499"/>
                  </a:lnTo>
                  <a:lnTo>
                    <a:pt x="351" y="501"/>
                  </a:lnTo>
                  <a:lnTo>
                    <a:pt x="351" y="501"/>
                  </a:lnTo>
                  <a:lnTo>
                    <a:pt x="335" y="499"/>
                  </a:lnTo>
                  <a:lnTo>
                    <a:pt x="321" y="498"/>
                  </a:lnTo>
                  <a:lnTo>
                    <a:pt x="307" y="497"/>
                  </a:lnTo>
                  <a:lnTo>
                    <a:pt x="295" y="492"/>
                  </a:lnTo>
                  <a:lnTo>
                    <a:pt x="283" y="488"/>
                  </a:lnTo>
                  <a:lnTo>
                    <a:pt x="272" y="484"/>
                  </a:lnTo>
                  <a:lnTo>
                    <a:pt x="262" y="477"/>
                  </a:lnTo>
                  <a:lnTo>
                    <a:pt x="253" y="470"/>
                  </a:lnTo>
                  <a:lnTo>
                    <a:pt x="253" y="470"/>
                  </a:lnTo>
                  <a:lnTo>
                    <a:pt x="244" y="463"/>
                  </a:lnTo>
                  <a:lnTo>
                    <a:pt x="237" y="455"/>
                  </a:lnTo>
                  <a:lnTo>
                    <a:pt x="232" y="445"/>
                  </a:lnTo>
                  <a:lnTo>
                    <a:pt x="226" y="435"/>
                  </a:lnTo>
                  <a:lnTo>
                    <a:pt x="222" y="424"/>
                  </a:lnTo>
                  <a:lnTo>
                    <a:pt x="219" y="413"/>
                  </a:lnTo>
                  <a:lnTo>
                    <a:pt x="216" y="400"/>
                  </a:lnTo>
                  <a:lnTo>
                    <a:pt x="215" y="387"/>
                  </a:lnTo>
                  <a:lnTo>
                    <a:pt x="596" y="387"/>
                  </a:lnTo>
                  <a:lnTo>
                    <a:pt x="596" y="291"/>
                  </a:lnTo>
                  <a:lnTo>
                    <a:pt x="596" y="291"/>
                  </a:lnTo>
                  <a:lnTo>
                    <a:pt x="595" y="256"/>
                  </a:lnTo>
                  <a:lnTo>
                    <a:pt x="592" y="225"/>
                  </a:lnTo>
                  <a:lnTo>
                    <a:pt x="585" y="194"/>
                  </a:lnTo>
                  <a:lnTo>
                    <a:pt x="578" y="166"/>
                  </a:lnTo>
                  <a:lnTo>
                    <a:pt x="567" y="141"/>
                  </a:lnTo>
                  <a:lnTo>
                    <a:pt x="554" y="117"/>
                  </a:lnTo>
                  <a:lnTo>
                    <a:pt x="539" y="96"/>
                  </a:lnTo>
                  <a:lnTo>
                    <a:pt x="520" y="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9" name="Freeform 25">
              <a:extLst>
                <a:ext uri="{FF2B5EF4-FFF2-40B4-BE49-F238E27FC236}">
                  <a16:creationId xmlns:a16="http://schemas.microsoft.com/office/drawing/2014/main" id="{9344BCDC-8940-4ABE-9478-61535921B6C8}"/>
                </a:ext>
              </a:extLst>
            </p:cNvPr>
            <p:cNvSpPr>
              <a:spLocks/>
            </p:cNvSpPr>
            <p:nvPr/>
          </p:nvSpPr>
          <p:spPr bwMode="auto">
            <a:xfrm>
              <a:off x="3176" y="1805"/>
              <a:ext cx="92" cy="50"/>
            </a:xfrm>
            <a:custGeom>
              <a:avLst/>
              <a:gdLst>
                <a:gd name="T0" fmla="*/ 0 w 184"/>
                <a:gd name="T1" fmla="*/ 101 h 101"/>
                <a:gd name="T2" fmla="*/ 0 w 184"/>
                <a:gd name="T3" fmla="*/ 101 h 101"/>
                <a:gd name="T4" fmla="*/ 4 w 184"/>
                <a:gd name="T5" fmla="*/ 77 h 101"/>
                <a:gd name="T6" fmla="*/ 7 w 184"/>
                <a:gd name="T7" fmla="*/ 66 h 101"/>
                <a:gd name="T8" fmla="*/ 10 w 184"/>
                <a:gd name="T9" fmla="*/ 56 h 101"/>
                <a:gd name="T10" fmla="*/ 14 w 184"/>
                <a:gd name="T11" fmla="*/ 46 h 101"/>
                <a:gd name="T12" fmla="*/ 20 w 184"/>
                <a:gd name="T13" fmla="*/ 39 h 101"/>
                <a:gd name="T14" fmla="*/ 24 w 184"/>
                <a:gd name="T15" fmla="*/ 31 h 101"/>
                <a:gd name="T16" fmla="*/ 31 w 184"/>
                <a:gd name="T17" fmla="*/ 25 h 101"/>
                <a:gd name="T18" fmla="*/ 31 w 184"/>
                <a:gd name="T19" fmla="*/ 25 h 101"/>
                <a:gd name="T20" fmla="*/ 43 w 184"/>
                <a:gd name="T21" fmla="*/ 14 h 101"/>
                <a:gd name="T22" fmla="*/ 50 w 184"/>
                <a:gd name="T23" fmla="*/ 10 h 101"/>
                <a:gd name="T24" fmla="*/ 59 w 184"/>
                <a:gd name="T25" fmla="*/ 7 h 101"/>
                <a:gd name="T26" fmla="*/ 76 w 184"/>
                <a:gd name="T27" fmla="*/ 1 h 101"/>
                <a:gd name="T28" fmla="*/ 94 w 184"/>
                <a:gd name="T29" fmla="*/ 0 h 101"/>
                <a:gd name="T30" fmla="*/ 94 w 184"/>
                <a:gd name="T31" fmla="*/ 0 h 101"/>
                <a:gd name="T32" fmla="*/ 104 w 184"/>
                <a:gd name="T33" fmla="*/ 1 h 101"/>
                <a:gd name="T34" fmla="*/ 112 w 184"/>
                <a:gd name="T35" fmla="*/ 3 h 101"/>
                <a:gd name="T36" fmla="*/ 122 w 184"/>
                <a:gd name="T37" fmla="*/ 4 h 101"/>
                <a:gd name="T38" fmla="*/ 130 w 184"/>
                <a:gd name="T39" fmla="*/ 7 h 101"/>
                <a:gd name="T40" fmla="*/ 137 w 184"/>
                <a:gd name="T41" fmla="*/ 11 h 101"/>
                <a:gd name="T42" fmla="*/ 146 w 184"/>
                <a:gd name="T43" fmla="*/ 15 h 101"/>
                <a:gd name="T44" fmla="*/ 153 w 184"/>
                <a:gd name="T45" fmla="*/ 21 h 101"/>
                <a:gd name="T46" fmla="*/ 158 w 184"/>
                <a:gd name="T47" fmla="*/ 28 h 101"/>
                <a:gd name="T48" fmla="*/ 158 w 184"/>
                <a:gd name="T49" fmla="*/ 28 h 101"/>
                <a:gd name="T50" fmla="*/ 164 w 184"/>
                <a:gd name="T51" fmla="*/ 35 h 101"/>
                <a:gd name="T52" fmla="*/ 170 w 184"/>
                <a:gd name="T53" fmla="*/ 42 h 101"/>
                <a:gd name="T54" fmla="*/ 174 w 184"/>
                <a:gd name="T55" fmla="*/ 50 h 101"/>
                <a:gd name="T56" fmla="*/ 177 w 184"/>
                <a:gd name="T57" fmla="*/ 60 h 101"/>
                <a:gd name="T58" fmla="*/ 179 w 184"/>
                <a:gd name="T59" fmla="*/ 69 h 101"/>
                <a:gd name="T60" fmla="*/ 182 w 184"/>
                <a:gd name="T61" fmla="*/ 80 h 101"/>
                <a:gd name="T62" fmla="*/ 184 w 184"/>
                <a:gd name="T63" fmla="*/ 101 h 101"/>
                <a:gd name="T64" fmla="*/ 0 w 184"/>
                <a:gd name="T65"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4" h="101">
                  <a:moveTo>
                    <a:pt x="0" y="101"/>
                  </a:moveTo>
                  <a:lnTo>
                    <a:pt x="0" y="101"/>
                  </a:lnTo>
                  <a:lnTo>
                    <a:pt x="4" y="77"/>
                  </a:lnTo>
                  <a:lnTo>
                    <a:pt x="7" y="66"/>
                  </a:lnTo>
                  <a:lnTo>
                    <a:pt x="10" y="56"/>
                  </a:lnTo>
                  <a:lnTo>
                    <a:pt x="14" y="46"/>
                  </a:lnTo>
                  <a:lnTo>
                    <a:pt x="20" y="39"/>
                  </a:lnTo>
                  <a:lnTo>
                    <a:pt x="24" y="31"/>
                  </a:lnTo>
                  <a:lnTo>
                    <a:pt x="31" y="25"/>
                  </a:lnTo>
                  <a:lnTo>
                    <a:pt x="31" y="25"/>
                  </a:lnTo>
                  <a:lnTo>
                    <a:pt x="43" y="14"/>
                  </a:lnTo>
                  <a:lnTo>
                    <a:pt x="50" y="10"/>
                  </a:lnTo>
                  <a:lnTo>
                    <a:pt x="59" y="7"/>
                  </a:lnTo>
                  <a:lnTo>
                    <a:pt x="76" y="1"/>
                  </a:lnTo>
                  <a:lnTo>
                    <a:pt x="94" y="0"/>
                  </a:lnTo>
                  <a:lnTo>
                    <a:pt x="94" y="0"/>
                  </a:lnTo>
                  <a:lnTo>
                    <a:pt x="104" y="1"/>
                  </a:lnTo>
                  <a:lnTo>
                    <a:pt x="112" y="3"/>
                  </a:lnTo>
                  <a:lnTo>
                    <a:pt x="122" y="4"/>
                  </a:lnTo>
                  <a:lnTo>
                    <a:pt x="130" y="7"/>
                  </a:lnTo>
                  <a:lnTo>
                    <a:pt x="137" y="11"/>
                  </a:lnTo>
                  <a:lnTo>
                    <a:pt x="146" y="15"/>
                  </a:lnTo>
                  <a:lnTo>
                    <a:pt x="153" y="21"/>
                  </a:lnTo>
                  <a:lnTo>
                    <a:pt x="158" y="28"/>
                  </a:lnTo>
                  <a:lnTo>
                    <a:pt x="158" y="28"/>
                  </a:lnTo>
                  <a:lnTo>
                    <a:pt x="164" y="35"/>
                  </a:lnTo>
                  <a:lnTo>
                    <a:pt x="170" y="42"/>
                  </a:lnTo>
                  <a:lnTo>
                    <a:pt x="174" y="50"/>
                  </a:lnTo>
                  <a:lnTo>
                    <a:pt x="177" y="60"/>
                  </a:lnTo>
                  <a:lnTo>
                    <a:pt x="179" y="69"/>
                  </a:lnTo>
                  <a:lnTo>
                    <a:pt x="182" y="80"/>
                  </a:lnTo>
                  <a:lnTo>
                    <a:pt x="184" y="101"/>
                  </a:lnTo>
                  <a:lnTo>
                    <a:pt x="0"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0" name="Freeform 26">
              <a:extLst>
                <a:ext uri="{FF2B5EF4-FFF2-40B4-BE49-F238E27FC236}">
                  <a16:creationId xmlns:a16="http://schemas.microsoft.com/office/drawing/2014/main" id="{D6F87A77-790B-4360-BABF-1070733BE988}"/>
                </a:ext>
              </a:extLst>
            </p:cNvPr>
            <p:cNvSpPr>
              <a:spLocks noEditPoints="1"/>
            </p:cNvSpPr>
            <p:nvPr/>
          </p:nvSpPr>
          <p:spPr bwMode="auto">
            <a:xfrm>
              <a:off x="2684" y="2158"/>
              <a:ext cx="303" cy="400"/>
            </a:xfrm>
            <a:custGeom>
              <a:avLst/>
              <a:gdLst>
                <a:gd name="T0" fmla="*/ 607 w 607"/>
                <a:gd name="T1" fmla="*/ 418 h 801"/>
                <a:gd name="T2" fmla="*/ 600 w 607"/>
                <a:gd name="T3" fmla="*/ 488 h 801"/>
                <a:gd name="T4" fmla="*/ 587 w 607"/>
                <a:gd name="T5" fmla="*/ 551 h 801"/>
                <a:gd name="T6" fmla="*/ 566 w 607"/>
                <a:gd name="T7" fmla="*/ 606 h 801"/>
                <a:gd name="T8" fmla="*/ 537 w 607"/>
                <a:gd name="T9" fmla="*/ 655 h 801"/>
                <a:gd name="T10" fmla="*/ 502 w 607"/>
                <a:gd name="T11" fmla="*/ 699 h 801"/>
                <a:gd name="T12" fmla="*/ 474 w 607"/>
                <a:gd name="T13" fmla="*/ 722 h 801"/>
                <a:gd name="T14" fmla="*/ 426 w 607"/>
                <a:gd name="T15" fmla="*/ 752 h 801"/>
                <a:gd name="T16" fmla="*/ 371 w 607"/>
                <a:gd name="T17" fmla="*/ 776 h 801"/>
                <a:gd name="T18" fmla="*/ 310 w 607"/>
                <a:gd name="T19" fmla="*/ 791 h 801"/>
                <a:gd name="T20" fmla="*/ 241 w 607"/>
                <a:gd name="T21" fmla="*/ 799 h 801"/>
                <a:gd name="T22" fmla="*/ 0 w 607"/>
                <a:gd name="T23" fmla="*/ 0 h 801"/>
                <a:gd name="T24" fmla="*/ 262 w 607"/>
                <a:gd name="T25" fmla="*/ 2 h 801"/>
                <a:gd name="T26" fmla="*/ 327 w 607"/>
                <a:gd name="T27" fmla="*/ 10 h 801"/>
                <a:gd name="T28" fmla="*/ 384 w 607"/>
                <a:gd name="T29" fmla="*/ 26 h 801"/>
                <a:gd name="T30" fmla="*/ 436 w 607"/>
                <a:gd name="T31" fmla="*/ 48 h 801"/>
                <a:gd name="T32" fmla="*/ 481 w 607"/>
                <a:gd name="T33" fmla="*/ 78 h 801"/>
                <a:gd name="T34" fmla="*/ 507 w 607"/>
                <a:gd name="T35" fmla="*/ 101 h 801"/>
                <a:gd name="T36" fmla="*/ 541 w 607"/>
                <a:gd name="T37" fmla="*/ 142 h 801"/>
                <a:gd name="T38" fmla="*/ 568 w 607"/>
                <a:gd name="T39" fmla="*/ 188 h 801"/>
                <a:gd name="T40" fmla="*/ 587 w 607"/>
                <a:gd name="T41" fmla="*/ 243 h 801"/>
                <a:gd name="T42" fmla="*/ 601 w 607"/>
                <a:gd name="T43" fmla="*/ 303 h 801"/>
                <a:gd name="T44" fmla="*/ 607 w 607"/>
                <a:gd name="T45" fmla="*/ 393 h 801"/>
                <a:gd name="T46" fmla="*/ 547 w 607"/>
                <a:gd name="T47" fmla="*/ 396 h 801"/>
                <a:gd name="T48" fmla="*/ 534 w 607"/>
                <a:gd name="T49" fmla="*/ 278 h 801"/>
                <a:gd name="T50" fmla="*/ 512 w 607"/>
                <a:gd name="T51" fmla="*/ 214 h 801"/>
                <a:gd name="T52" fmla="*/ 489 w 607"/>
                <a:gd name="T53" fmla="*/ 172 h 801"/>
                <a:gd name="T54" fmla="*/ 458 w 607"/>
                <a:gd name="T55" fmla="*/ 136 h 801"/>
                <a:gd name="T56" fmla="*/ 436 w 607"/>
                <a:gd name="T57" fmla="*/ 117 h 801"/>
                <a:gd name="T58" fmla="*/ 397 w 607"/>
                <a:gd name="T59" fmla="*/ 90 h 801"/>
                <a:gd name="T60" fmla="*/ 352 w 607"/>
                <a:gd name="T61" fmla="*/ 72 h 801"/>
                <a:gd name="T62" fmla="*/ 244 w 607"/>
                <a:gd name="T63" fmla="*/ 51 h 801"/>
                <a:gd name="T64" fmla="*/ 55 w 607"/>
                <a:gd name="T65" fmla="*/ 752 h 801"/>
                <a:gd name="T66" fmla="*/ 231 w 607"/>
                <a:gd name="T67" fmla="*/ 750 h 801"/>
                <a:gd name="T68" fmla="*/ 328 w 607"/>
                <a:gd name="T69" fmla="*/ 735 h 801"/>
                <a:gd name="T70" fmla="*/ 377 w 607"/>
                <a:gd name="T71" fmla="*/ 717 h 801"/>
                <a:gd name="T72" fmla="*/ 420 w 607"/>
                <a:gd name="T73" fmla="*/ 693 h 801"/>
                <a:gd name="T74" fmla="*/ 457 w 607"/>
                <a:gd name="T75" fmla="*/ 662 h 801"/>
                <a:gd name="T76" fmla="*/ 488 w 607"/>
                <a:gd name="T77" fmla="*/ 626 h 801"/>
                <a:gd name="T78" fmla="*/ 512 w 607"/>
                <a:gd name="T79" fmla="*/ 584 h 801"/>
                <a:gd name="T80" fmla="*/ 530 w 607"/>
                <a:gd name="T81" fmla="*/ 535 h 801"/>
                <a:gd name="T82" fmla="*/ 545 w 607"/>
                <a:gd name="T83" fmla="*/ 439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7" h="801">
                  <a:moveTo>
                    <a:pt x="607" y="393"/>
                  </a:moveTo>
                  <a:lnTo>
                    <a:pt x="607" y="393"/>
                  </a:lnTo>
                  <a:lnTo>
                    <a:pt x="607" y="418"/>
                  </a:lnTo>
                  <a:lnTo>
                    <a:pt x="606" y="442"/>
                  </a:lnTo>
                  <a:lnTo>
                    <a:pt x="603" y="466"/>
                  </a:lnTo>
                  <a:lnTo>
                    <a:pt x="600" y="488"/>
                  </a:lnTo>
                  <a:lnTo>
                    <a:pt x="597" y="509"/>
                  </a:lnTo>
                  <a:lnTo>
                    <a:pt x="593" y="530"/>
                  </a:lnTo>
                  <a:lnTo>
                    <a:pt x="587" y="551"/>
                  </a:lnTo>
                  <a:lnTo>
                    <a:pt x="580" y="570"/>
                  </a:lnTo>
                  <a:lnTo>
                    <a:pt x="573" y="589"/>
                  </a:lnTo>
                  <a:lnTo>
                    <a:pt x="566" y="606"/>
                  </a:lnTo>
                  <a:lnTo>
                    <a:pt x="556" y="624"/>
                  </a:lnTo>
                  <a:lnTo>
                    <a:pt x="548" y="640"/>
                  </a:lnTo>
                  <a:lnTo>
                    <a:pt x="537" y="655"/>
                  </a:lnTo>
                  <a:lnTo>
                    <a:pt x="526" y="671"/>
                  </a:lnTo>
                  <a:lnTo>
                    <a:pt x="514" y="685"/>
                  </a:lnTo>
                  <a:lnTo>
                    <a:pt x="502" y="699"/>
                  </a:lnTo>
                  <a:lnTo>
                    <a:pt x="502" y="699"/>
                  </a:lnTo>
                  <a:lnTo>
                    <a:pt x="488" y="710"/>
                  </a:lnTo>
                  <a:lnTo>
                    <a:pt x="474" y="722"/>
                  </a:lnTo>
                  <a:lnTo>
                    <a:pt x="458" y="734"/>
                  </a:lnTo>
                  <a:lnTo>
                    <a:pt x="443" y="743"/>
                  </a:lnTo>
                  <a:lnTo>
                    <a:pt x="426" y="752"/>
                  </a:lnTo>
                  <a:lnTo>
                    <a:pt x="408" y="760"/>
                  </a:lnTo>
                  <a:lnTo>
                    <a:pt x="390" y="769"/>
                  </a:lnTo>
                  <a:lnTo>
                    <a:pt x="371" y="776"/>
                  </a:lnTo>
                  <a:lnTo>
                    <a:pt x="352" y="781"/>
                  </a:lnTo>
                  <a:lnTo>
                    <a:pt x="331" y="787"/>
                  </a:lnTo>
                  <a:lnTo>
                    <a:pt x="310" y="791"/>
                  </a:lnTo>
                  <a:lnTo>
                    <a:pt x="287" y="795"/>
                  </a:lnTo>
                  <a:lnTo>
                    <a:pt x="265" y="798"/>
                  </a:lnTo>
                  <a:lnTo>
                    <a:pt x="241" y="799"/>
                  </a:lnTo>
                  <a:lnTo>
                    <a:pt x="191" y="801"/>
                  </a:lnTo>
                  <a:lnTo>
                    <a:pt x="0" y="801"/>
                  </a:lnTo>
                  <a:lnTo>
                    <a:pt x="0" y="0"/>
                  </a:lnTo>
                  <a:lnTo>
                    <a:pt x="216" y="0"/>
                  </a:lnTo>
                  <a:lnTo>
                    <a:pt x="216" y="0"/>
                  </a:lnTo>
                  <a:lnTo>
                    <a:pt x="262" y="2"/>
                  </a:lnTo>
                  <a:lnTo>
                    <a:pt x="285" y="5"/>
                  </a:lnTo>
                  <a:lnTo>
                    <a:pt x="306" y="8"/>
                  </a:lnTo>
                  <a:lnTo>
                    <a:pt x="327" y="10"/>
                  </a:lnTo>
                  <a:lnTo>
                    <a:pt x="346" y="15"/>
                  </a:lnTo>
                  <a:lnTo>
                    <a:pt x="366" y="20"/>
                  </a:lnTo>
                  <a:lnTo>
                    <a:pt x="384" y="26"/>
                  </a:lnTo>
                  <a:lnTo>
                    <a:pt x="402" y="33"/>
                  </a:lnTo>
                  <a:lnTo>
                    <a:pt x="419" y="40"/>
                  </a:lnTo>
                  <a:lnTo>
                    <a:pt x="436" y="48"/>
                  </a:lnTo>
                  <a:lnTo>
                    <a:pt x="451" y="57"/>
                  </a:lnTo>
                  <a:lnTo>
                    <a:pt x="467" y="66"/>
                  </a:lnTo>
                  <a:lnTo>
                    <a:pt x="481" y="78"/>
                  </a:lnTo>
                  <a:lnTo>
                    <a:pt x="495" y="89"/>
                  </a:lnTo>
                  <a:lnTo>
                    <a:pt x="507" y="101"/>
                  </a:lnTo>
                  <a:lnTo>
                    <a:pt x="507" y="101"/>
                  </a:lnTo>
                  <a:lnTo>
                    <a:pt x="519" y="114"/>
                  </a:lnTo>
                  <a:lnTo>
                    <a:pt x="531" y="127"/>
                  </a:lnTo>
                  <a:lnTo>
                    <a:pt x="541" y="142"/>
                  </a:lnTo>
                  <a:lnTo>
                    <a:pt x="551" y="156"/>
                  </a:lnTo>
                  <a:lnTo>
                    <a:pt x="559" y="173"/>
                  </a:lnTo>
                  <a:lnTo>
                    <a:pt x="568" y="188"/>
                  </a:lnTo>
                  <a:lnTo>
                    <a:pt x="576" y="207"/>
                  </a:lnTo>
                  <a:lnTo>
                    <a:pt x="582" y="223"/>
                  </a:lnTo>
                  <a:lnTo>
                    <a:pt x="587" y="243"/>
                  </a:lnTo>
                  <a:lnTo>
                    <a:pt x="593" y="263"/>
                  </a:lnTo>
                  <a:lnTo>
                    <a:pt x="597" y="282"/>
                  </a:lnTo>
                  <a:lnTo>
                    <a:pt x="601" y="303"/>
                  </a:lnTo>
                  <a:lnTo>
                    <a:pt x="604" y="324"/>
                  </a:lnTo>
                  <a:lnTo>
                    <a:pt x="606" y="347"/>
                  </a:lnTo>
                  <a:lnTo>
                    <a:pt x="607" y="393"/>
                  </a:lnTo>
                  <a:lnTo>
                    <a:pt x="607" y="393"/>
                  </a:lnTo>
                  <a:close/>
                  <a:moveTo>
                    <a:pt x="547" y="396"/>
                  </a:moveTo>
                  <a:lnTo>
                    <a:pt x="547" y="396"/>
                  </a:lnTo>
                  <a:lnTo>
                    <a:pt x="545" y="354"/>
                  </a:lnTo>
                  <a:lnTo>
                    <a:pt x="541" y="314"/>
                  </a:lnTo>
                  <a:lnTo>
                    <a:pt x="534" y="278"/>
                  </a:lnTo>
                  <a:lnTo>
                    <a:pt x="524" y="244"/>
                  </a:lnTo>
                  <a:lnTo>
                    <a:pt x="519" y="229"/>
                  </a:lnTo>
                  <a:lnTo>
                    <a:pt x="512" y="214"/>
                  </a:lnTo>
                  <a:lnTo>
                    <a:pt x="505" y="200"/>
                  </a:lnTo>
                  <a:lnTo>
                    <a:pt x="498" y="186"/>
                  </a:lnTo>
                  <a:lnTo>
                    <a:pt x="489" y="172"/>
                  </a:lnTo>
                  <a:lnTo>
                    <a:pt x="479" y="160"/>
                  </a:lnTo>
                  <a:lnTo>
                    <a:pt x="470" y="148"/>
                  </a:lnTo>
                  <a:lnTo>
                    <a:pt x="458" y="136"/>
                  </a:lnTo>
                  <a:lnTo>
                    <a:pt x="458" y="136"/>
                  </a:lnTo>
                  <a:lnTo>
                    <a:pt x="447" y="127"/>
                  </a:lnTo>
                  <a:lnTo>
                    <a:pt x="436" y="117"/>
                  </a:lnTo>
                  <a:lnTo>
                    <a:pt x="423" y="107"/>
                  </a:lnTo>
                  <a:lnTo>
                    <a:pt x="411" y="99"/>
                  </a:lnTo>
                  <a:lnTo>
                    <a:pt x="397" y="90"/>
                  </a:lnTo>
                  <a:lnTo>
                    <a:pt x="383" y="83"/>
                  </a:lnTo>
                  <a:lnTo>
                    <a:pt x="367" y="78"/>
                  </a:lnTo>
                  <a:lnTo>
                    <a:pt x="352" y="72"/>
                  </a:lnTo>
                  <a:lnTo>
                    <a:pt x="318" y="62"/>
                  </a:lnTo>
                  <a:lnTo>
                    <a:pt x="282" y="55"/>
                  </a:lnTo>
                  <a:lnTo>
                    <a:pt x="244" y="51"/>
                  </a:lnTo>
                  <a:lnTo>
                    <a:pt x="202" y="50"/>
                  </a:lnTo>
                  <a:lnTo>
                    <a:pt x="55" y="50"/>
                  </a:lnTo>
                  <a:lnTo>
                    <a:pt x="55" y="752"/>
                  </a:lnTo>
                  <a:lnTo>
                    <a:pt x="188" y="752"/>
                  </a:lnTo>
                  <a:lnTo>
                    <a:pt x="188" y="752"/>
                  </a:lnTo>
                  <a:lnTo>
                    <a:pt x="231" y="750"/>
                  </a:lnTo>
                  <a:lnTo>
                    <a:pt x="272" y="746"/>
                  </a:lnTo>
                  <a:lnTo>
                    <a:pt x="310" y="739"/>
                  </a:lnTo>
                  <a:lnTo>
                    <a:pt x="328" y="735"/>
                  </a:lnTo>
                  <a:lnTo>
                    <a:pt x="345" y="729"/>
                  </a:lnTo>
                  <a:lnTo>
                    <a:pt x="362" y="724"/>
                  </a:lnTo>
                  <a:lnTo>
                    <a:pt x="377" y="717"/>
                  </a:lnTo>
                  <a:lnTo>
                    <a:pt x="392" y="710"/>
                  </a:lnTo>
                  <a:lnTo>
                    <a:pt x="406" y="701"/>
                  </a:lnTo>
                  <a:lnTo>
                    <a:pt x="420" y="693"/>
                  </a:lnTo>
                  <a:lnTo>
                    <a:pt x="433" y="683"/>
                  </a:lnTo>
                  <a:lnTo>
                    <a:pt x="446" y="673"/>
                  </a:lnTo>
                  <a:lnTo>
                    <a:pt x="457" y="662"/>
                  </a:lnTo>
                  <a:lnTo>
                    <a:pt x="468" y="651"/>
                  </a:lnTo>
                  <a:lnTo>
                    <a:pt x="478" y="640"/>
                  </a:lnTo>
                  <a:lnTo>
                    <a:pt x="488" y="626"/>
                  </a:lnTo>
                  <a:lnTo>
                    <a:pt x="496" y="613"/>
                  </a:lnTo>
                  <a:lnTo>
                    <a:pt x="505" y="598"/>
                  </a:lnTo>
                  <a:lnTo>
                    <a:pt x="512" y="584"/>
                  </a:lnTo>
                  <a:lnTo>
                    <a:pt x="519" y="568"/>
                  </a:lnTo>
                  <a:lnTo>
                    <a:pt x="524" y="551"/>
                  </a:lnTo>
                  <a:lnTo>
                    <a:pt x="530" y="535"/>
                  </a:lnTo>
                  <a:lnTo>
                    <a:pt x="534" y="516"/>
                  </a:lnTo>
                  <a:lnTo>
                    <a:pt x="541" y="478"/>
                  </a:lnTo>
                  <a:lnTo>
                    <a:pt x="545" y="439"/>
                  </a:lnTo>
                  <a:lnTo>
                    <a:pt x="547" y="396"/>
                  </a:lnTo>
                  <a:lnTo>
                    <a:pt x="547" y="3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1" name="Rectangle 27">
              <a:extLst>
                <a:ext uri="{FF2B5EF4-FFF2-40B4-BE49-F238E27FC236}">
                  <a16:creationId xmlns:a16="http://schemas.microsoft.com/office/drawing/2014/main" id="{C94FDFEF-52B6-4334-9F36-42B245C4B593}"/>
                </a:ext>
              </a:extLst>
            </p:cNvPr>
            <p:cNvSpPr>
              <a:spLocks noChangeArrowheads="1"/>
            </p:cNvSpPr>
            <p:nvPr/>
          </p:nvSpPr>
          <p:spPr bwMode="auto">
            <a:xfrm>
              <a:off x="3041" y="2261"/>
              <a:ext cx="27" cy="2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2" name="Rectangle 28">
              <a:extLst>
                <a:ext uri="{FF2B5EF4-FFF2-40B4-BE49-F238E27FC236}">
                  <a16:creationId xmlns:a16="http://schemas.microsoft.com/office/drawing/2014/main" id="{27077461-3748-4FAF-BD6D-6B6A4C4E1C85}"/>
                </a:ext>
              </a:extLst>
            </p:cNvPr>
            <p:cNvSpPr>
              <a:spLocks noChangeArrowheads="1"/>
            </p:cNvSpPr>
            <p:nvPr/>
          </p:nvSpPr>
          <p:spPr bwMode="auto">
            <a:xfrm>
              <a:off x="3041" y="2189"/>
              <a:ext cx="27" cy="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3" name="Rectangle 29">
              <a:extLst>
                <a:ext uri="{FF2B5EF4-FFF2-40B4-BE49-F238E27FC236}">
                  <a16:creationId xmlns:a16="http://schemas.microsoft.com/office/drawing/2014/main" id="{7794A06D-84F1-480D-A25D-65B688038833}"/>
                </a:ext>
              </a:extLst>
            </p:cNvPr>
            <p:cNvSpPr>
              <a:spLocks noChangeArrowheads="1"/>
            </p:cNvSpPr>
            <p:nvPr/>
          </p:nvSpPr>
          <p:spPr bwMode="auto">
            <a:xfrm>
              <a:off x="3415" y="2261"/>
              <a:ext cx="27" cy="2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4" name="Rectangle 30">
              <a:extLst>
                <a:ext uri="{FF2B5EF4-FFF2-40B4-BE49-F238E27FC236}">
                  <a16:creationId xmlns:a16="http://schemas.microsoft.com/office/drawing/2014/main" id="{F6C928B1-C3F3-4D45-8B48-0CE9F08A6F6A}"/>
                </a:ext>
              </a:extLst>
            </p:cNvPr>
            <p:cNvSpPr>
              <a:spLocks noChangeArrowheads="1"/>
            </p:cNvSpPr>
            <p:nvPr/>
          </p:nvSpPr>
          <p:spPr bwMode="auto">
            <a:xfrm>
              <a:off x="3415" y="2189"/>
              <a:ext cx="27" cy="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5" name="Freeform 31">
              <a:extLst>
                <a:ext uri="{FF2B5EF4-FFF2-40B4-BE49-F238E27FC236}">
                  <a16:creationId xmlns:a16="http://schemas.microsoft.com/office/drawing/2014/main" id="{7C042109-2528-47F0-BCE5-94B208CC8D4F}"/>
                </a:ext>
              </a:extLst>
            </p:cNvPr>
            <p:cNvSpPr>
              <a:spLocks noEditPoints="1"/>
            </p:cNvSpPr>
            <p:nvPr/>
          </p:nvSpPr>
          <p:spPr bwMode="auto">
            <a:xfrm>
              <a:off x="3097" y="2255"/>
              <a:ext cx="270" cy="438"/>
            </a:xfrm>
            <a:custGeom>
              <a:avLst/>
              <a:gdLst>
                <a:gd name="T0" fmla="*/ 439 w 540"/>
                <a:gd name="T1" fmla="*/ 88 h 876"/>
                <a:gd name="T2" fmla="*/ 465 w 540"/>
                <a:gd name="T3" fmla="*/ 192 h 876"/>
                <a:gd name="T4" fmla="*/ 443 w 540"/>
                <a:gd name="T5" fmla="*/ 287 h 876"/>
                <a:gd name="T6" fmla="*/ 377 w 540"/>
                <a:gd name="T7" fmla="*/ 355 h 876"/>
                <a:gd name="T8" fmla="*/ 255 w 540"/>
                <a:gd name="T9" fmla="*/ 385 h 876"/>
                <a:gd name="T10" fmla="*/ 170 w 540"/>
                <a:gd name="T11" fmla="*/ 399 h 876"/>
                <a:gd name="T12" fmla="*/ 133 w 540"/>
                <a:gd name="T13" fmla="*/ 457 h 876"/>
                <a:gd name="T14" fmla="*/ 154 w 540"/>
                <a:gd name="T15" fmla="*/ 512 h 876"/>
                <a:gd name="T16" fmla="*/ 329 w 540"/>
                <a:gd name="T17" fmla="*/ 526 h 876"/>
                <a:gd name="T18" fmla="*/ 433 w 540"/>
                <a:gd name="T19" fmla="*/ 540 h 876"/>
                <a:gd name="T20" fmla="*/ 500 w 540"/>
                <a:gd name="T21" fmla="*/ 586 h 876"/>
                <a:gd name="T22" fmla="*/ 530 w 540"/>
                <a:gd name="T23" fmla="*/ 680 h 876"/>
                <a:gd name="T24" fmla="*/ 500 w 540"/>
                <a:gd name="T25" fmla="*/ 781 h 876"/>
                <a:gd name="T26" fmla="*/ 411 w 540"/>
                <a:gd name="T27" fmla="*/ 848 h 876"/>
                <a:gd name="T28" fmla="*/ 235 w 540"/>
                <a:gd name="T29" fmla="*/ 876 h 876"/>
                <a:gd name="T30" fmla="*/ 115 w 540"/>
                <a:gd name="T31" fmla="*/ 859 h 876"/>
                <a:gd name="T32" fmla="*/ 35 w 540"/>
                <a:gd name="T33" fmla="*/ 810 h 876"/>
                <a:gd name="T34" fmla="*/ 0 w 540"/>
                <a:gd name="T35" fmla="*/ 713 h 876"/>
                <a:gd name="T36" fmla="*/ 15 w 540"/>
                <a:gd name="T37" fmla="*/ 645 h 876"/>
                <a:gd name="T38" fmla="*/ 59 w 540"/>
                <a:gd name="T39" fmla="*/ 593 h 876"/>
                <a:gd name="T40" fmla="*/ 142 w 540"/>
                <a:gd name="T41" fmla="*/ 555 h 876"/>
                <a:gd name="T42" fmla="*/ 98 w 540"/>
                <a:gd name="T43" fmla="*/ 523 h 876"/>
                <a:gd name="T44" fmla="*/ 84 w 540"/>
                <a:gd name="T45" fmla="*/ 460 h 876"/>
                <a:gd name="T46" fmla="*/ 142 w 540"/>
                <a:gd name="T47" fmla="*/ 381 h 876"/>
                <a:gd name="T48" fmla="*/ 112 w 540"/>
                <a:gd name="T49" fmla="*/ 342 h 876"/>
                <a:gd name="T50" fmla="*/ 71 w 540"/>
                <a:gd name="T51" fmla="*/ 290 h 876"/>
                <a:gd name="T52" fmla="*/ 49 w 540"/>
                <a:gd name="T53" fmla="*/ 212 h 876"/>
                <a:gd name="T54" fmla="*/ 63 w 540"/>
                <a:gd name="T55" fmla="*/ 118 h 876"/>
                <a:gd name="T56" fmla="*/ 121 w 540"/>
                <a:gd name="T57" fmla="*/ 42 h 876"/>
                <a:gd name="T58" fmla="*/ 235 w 540"/>
                <a:gd name="T59" fmla="*/ 1 h 876"/>
                <a:gd name="T60" fmla="*/ 349 w 540"/>
                <a:gd name="T61" fmla="*/ 13 h 876"/>
                <a:gd name="T62" fmla="*/ 64 w 540"/>
                <a:gd name="T63" fmla="*/ 750 h 876"/>
                <a:gd name="T64" fmla="*/ 116 w 540"/>
                <a:gd name="T65" fmla="*/ 807 h 876"/>
                <a:gd name="T66" fmla="*/ 219 w 540"/>
                <a:gd name="T67" fmla="*/ 830 h 876"/>
                <a:gd name="T68" fmla="*/ 343 w 540"/>
                <a:gd name="T69" fmla="*/ 821 h 876"/>
                <a:gd name="T70" fmla="*/ 441 w 540"/>
                <a:gd name="T71" fmla="*/ 772 h 876"/>
                <a:gd name="T72" fmla="*/ 475 w 540"/>
                <a:gd name="T73" fmla="*/ 681 h 876"/>
                <a:gd name="T74" fmla="*/ 460 w 540"/>
                <a:gd name="T75" fmla="*/ 625 h 876"/>
                <a:gd name="T76" fmla="*/ 416 w 540"/>
                <a:gd name="T77" fmla="*/ 593 h 876"/>
                <a:gd name="T78" fmla="*/ 221 w 540"/>
                <a:gd name="T79" fmla="*/ 579 h 876"/>
                <a:gd name="T80" fmla="*/ 136 w 540"/>
                <a:gd name="T81" fmla="*/ 591 h 876"/>
                <a:gd name="T82" fmla="*/ 74 w 540"/>
                <a:gd name="T83" fmla="*/ 641 h 876"/>
                <a:gd name="T84" fmla="*/ 57 w 540"/>
                <a:gd name="T85" fmla="*/ 708 h 876"/>
                <a:gd name="T86" fmla="*/ 113 w 540"/>
                <a:gd name="T87" fmla="*/ 259 h 876"/>
                <a:gd name="T88" fmla="*/ 156 w 540"/>
                <a:gd name="T89" fmla="*/ 314 h 876"/>
                <a:gd name="T90" fmla="*/ 240 w 540"/>
                <a:gd name="T91" fmla="*/ 342 h 876"/>
                <a:gd name="T92" fmla="*/ 322 w 540"/>
                <a:gd name="T93" fmla="*/ 334 h 876"/>
                <a:gd name="T94" fmla="*/ 381 w 540"/>
                <a:gd name="T95" fmla="*/ 294 h 876"/>
                <a:gd name="T96" fmla="*/ 411 w 540"/>
                <a:gd name="T97" fmla="*/ 213 h 876"/>
                <a:gd name="T98" fmla="*/ 401 w 540"/>
                <a:gd name="T99" fmla="*/ 129 h 876"/>
                <a:gd name="T100" fmla="*/ 360 w 540"/>
                <a:gd name="T101" fmla="*/ 73 h 876"/>
                <a:gd name="T102" fmla="*/ 273 w 540"/>
                <a:gd name="T103" fmla="*/ 43 h 876"/>
                <a:gd name="T104" fmla="*/ 192 w 540"/>
                <a:gd name="T105" fmla="*/ 53 h 876"/>
                <a:gd name="T106" fmla="*/ 135 w 540"/>
                <a:gd name="T107" fmla="*/ 95 h 876"/>
                <a:gd name="T108" fmla="*/ 104 w 540"/>
                <a:gd name="T109" fmla="*/ 179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40" h="876">
                  <a:moveTo>
                    <a:pt x="540" y="13"/>
                  </a:moveTo>
                  <a:lnTo>
                    <a:pt x="540" y="50"/>
                  </a:lnTo>
                  <a:lnTo>
                    <a:pt x="416" y="57"/>
                  </a:lnTo>
                  <a:lnTo>
                    <a:pt x="416" y="57"/>
                  </a:lnTo>
                  <a:lnTo>
                    <a:pt x="427" y="73"/>
                  </a:lnTo>
                  <a:lnTo>
                    <a:pt x="439" y="88"/>
                  </a:lnTo>
                  <a:lnTo>
                    <a:pt x="447" y="105"/>
                  </a:lnTo>
                  <a:lnTo>
                    <a:pt x="454" y="122"/>
                  </a:lnTo>
                  <a:lnTo>
                    <a:pt x="458" y="139"/>
                  </a:lnTo>
                  <a:lnTo>
                    <a:pt x="463" y="156"/>
                  </a:lnTo>
                  <a:lnTo>
                    <a:pt x="465" y="174"/>
                  </a:lnTo>
                  <a:lnTo>
                    <a:pt x="465" y="192"/>
                  </a:lnTo>
                  <a:lnTo>
                    <a:pt x="465" y="192"/>
                  </a:lnTo>
                  <a:lnTo>
                    <a:pt x="465" y="213"/>
                  </a:lnTo>
                  <a:lnTo>
                    <a:pt x="463" y="233"/>
                  </a:lnTo>
                  <a:lnTo>
                    <a:pt x="458" y="252"/>
                  </a:lnTo>
                  <a:lnTo>
                    <a:pt x="451" y="270"/>
                  </a:lnTo>
                  <a:lnTo>
                    <a:pt x="443" y="287"/>
                  </a:lnTo>
                  <a:lnTo>
                    <a:pt x="433" y="303"/>
                  </a:lnTo>
                  <a:lnTo>
                    <a:pt x="422" y="318"/>
                  </a:lnTo>
                  <a:lnTo>
                    <a:pt x="409" y="331"/>
                  </a:lnTo>
                  <a:lnTo>
                    <a:pt x="409" y="331"/>
                  </a:lnTo>
                  <a:lnTo>
                    <a:pt x="394" y="343"/>
                  </a:lnTo>
                  <a:lnTo>
                    <a:pt x="377" y="355"/>
                  </a:lnTo>
                  <a:lnTo>
                    <a:pt x="360" y="364"/>
                  </a:lnTo>
                  <a:lnTo>
                    <a:pt x="342" y="371"/>
                  </a:lnTo>
                  <a:lnTo>
                    <a:pt x="322" y="377"/>
                  </a:lnTo>
                  <a:lnTo>
                    <a:pt x="301" y="381"/>
                  </a:lnTo>
                  <a:lnTo>
                    <a:pt x="279" y="384"/>
                  </a:lnTo>
                  <a:lnTo>
                    <a:pt x="255" y="385"/>
                  </a:lnTo>
                  <a:lnTo>
                    <a:pt x="255" y="385"/>
                  </a:lnTo>
                  <a:lnTo>
                    <a:pt x="220" y="384"/>
                  </a:lnTo>
                  <a:lnTo>
                    <a:pt x="198" y="381"/>
                  </a:lnTo>
                  <a:lnTo>
                    <a:pt x="198" y="381"/>
                  </a:lnTo>
                  <a:lnTo>
                    <a:pt x="184" y="391"/>
                  </a:lnTo>
                  <a:lnTo>
                    <a:pt x="170" y="399"/>
                  </a:lnTo>
                  <a:lnTo>
                    <a:pt x="158" y="411"/>
                  </a:lnTo>
                  <a:lnTo>
                    <a:pt x="149" y="422"/>
                  </a:lnTo>
                  <a:lnTo>
                    <a:pt x="149" y="422"/>
                  </a:lnTo>
                  <a:lnTo>
                    <a:pt x="142" y="433"/>
                  </a:lnTo>
                  <a:lnTo>
                    <a:pt x="136" y="446"/>
                  </a:lnTo>
                  <a:lnTo>
                    <a:pt x="133" y="457"/>
                  </a:lnTo>
                  <a:lnTo>
                    <a:pt x="132" y="471"/>
                  </a:lnTo>
                  <a:lnTo>
                    <a:pt x="132" y="471"/>
                  </a:lnTo>
                  <a:lnTo>
                    <a:pt x="133" y="484"/>
                  </a:lnTo>
                  <a:lnTo>
                    <a:pt x="137" y="495"/>
                  </a:lnTo>
                  <a:lnTo>
                    <a:pt x="144" y="505"/>
                  </a:lnTo>
                  <a:lnTo>
                    <a:pt x="154" y="512"/>
                  </a:lnTo>
                  <a:lnTo>
                    <a:pt x="154" y="512"/>
                  </a:lnTo>
                  <a:lnTo>
                    <a:pt x="167" y="517"/>
                  </a:lnTo>
                  <a:lnTo>
                    <a:pt x="182" y="521"/>
                  </a:lnTo>
                  <a:lnTo>
                    <a:pt x="202" y="524"/>
                  </a:lnTo>
                  <a:lnTo>
                    <a:pt x="226" y="526"/>
                  </a:lnTo>
                  <a:lnTo>
                    <a:pt x="329" y="526"/>
                  </a:lnTo>
                  <a:lnTo>
                    <a:pt x="329" y="526"/>
                  </a:lnTo>
                  <a:lnTo>
                    <a:pt x="353" y="526"/>
                  </a:lnTo>
                  <a:lnTo>
                    <a:pt x="376" y="527"/>
                  </a:lnTo>
                  <a:lnTo>
                    <a:pt x="397" y="531"/>
                  </a:lnTo>
                  <a:lnTo>
                    <a:pt x="416" y="535"/>
                  </a:lnTo>
                  <a:lnTo>
                    <a:pt x="433" y="540"/>
                  </a:lnTo>
                  <a:lnTo>
                    <a:pt x="450" y="547"/>
                  </a:lnTo>
                  <a:lnTo>
                    <a:pt x="465" y="555"/>
                  </a:lnTo>
                  <a:lnTo>
                    <a:pt x="478" y="565"/>
                  </a:lnTo>
                  <a:lnTo>
                    <a:pt x="478" y="565"/>
                  </a:lnTo>
                  <a:lnTo>
                    <a:pt x="491" y="575"/>
                  </a:lnTo>
                  <a:lnTo>
                    <a:pt x="500" y="586"/>
                  </a:lnTo>
                  <a:lnTo>
                    <a:pt x="510" y="598"/>
                  </a:lnTo>
                  <a:lnTo>
                    <a:pt x="517" y="612"/>
                  </a:lnTo>
                  <a:lnTo>
                    <a:pt x="523" y="628"/>
                  </a:lnTo>
                  <a:lnTo>
                    <a:pt x="527" y="643"/>
                  </a:lnTo>
                  <a:lnTo>
                    <a:pt x="530" y="662"/>
                  </a:lnTo>
                  <a:lnTo>
                    <a:pt x="530" y="680"/>
                  </a:lnTo>
                  <a:lnTo>
                    <a:pt x="530" y="680"/>
                  </a:lnTo>
                  <a:lnTo>
                    <a:pt x="528" y="702"/>
                  </a:lnTo>
                  <a:lnTo>
                    <a:pt x="526" y="725"/>
                  </a:lnTo>
                  <a:lnTo>
                    <a:pt x="519" y="744"/>
                  </a:lnTo>
                  <a:lnTo>
                    <a:pt x="510" y="764"/>
                  </a:lnTo>
                  <a:lnTo>
                    <a:pt x="500" y="781"/>
                  </a:lnTo>
                  <a:lnTo>
                    <a:pt x="486" y="798"/>
                  </a:lnTo>
                  <a:lnTo>
                    <a:pt x="471" y="812"/>
                  </a:lnTo>
                  <a:lnTo>
                    <a:pt x="454" y="826"/>
                  </a:lnTo>
                  <a:lnTo>
                    <a:pt x="454" y="826"/>
                  </a:lnTo>
                  <a:lnTo>
                    <a:pt x="433" y="837"/>
                  </a:lnTo>
                  <a:lnTo>
                    <a:pt x="411" y="848"/>
                  </a:lnTo>
                  <a:lnTo>
                    <a:pt x="387" y="856"/>
                  </a:lnTo>
                  <a:lnTo>
                    <a:pt x="362" y="863"/>
                  </a:lnTo>
                  <a:lnTo>
                    <a:pt x="332" y="869"/>
                  </a:lnTo>
                  <a:lnTo>
                    <a:pt x="303" y="873"/>
                  </a:lnTo>
                  <a:lnTo>
                    <a:pt x="270" y="876"/>
                  </a:lnTo>
                  <a:lnTo>
                    <a:pt x="235" y="876"/>
                  </a:lnTo>
                  <a:lnTo>
                    <a:pt x="235" y="876"/>
                  </a:lnTo>
                  <a:lnTo>
                    <a:pt x="209" y="876"/>
                  </a:lnTo>
                  <a:lnTo>
                    <a:pt x="184" y="873"/>
                  </a:lnTo>
                  <a:lnTo>
                    <a:pt x="158" y="870"/>
                  </a:lnTo>
                  <a:lnTo>
                    <a:pt x="136" y="866"/>
                  </a:lnTo>
                  <a:lnTo>
                    <a:pt x="115" y="859"/>
                  </a:lnTo>
                  <a:lnTo>
                    <a:pt x="97" y="852"/>
                  </a:lnTo>
                  <a:lnTo>
                    <a:pt x="78" y="844"/>
                  </a:lnTo>
                  <a:lnTo>
                    <a:pt x="62" y="834"/>
                  </a:lnTo>
                  <a:lnTo>
                    <a:pt x="62" y="834"/>
                  </a:lnTo>
                  <a:lnTo>
                    <a:pt x="48" y="821"/>
                  </a:lnTo>
                  <a:lnTo>
                    <a:pt x="35" y="810"/>
                  </a:lnTo>
                  <a:lnTo>
                    <a:pt x="25" y="796"/>
                  </a:lnTo>
                  <a:lnTo>
                    <a:pt x="15" y="782"/>
                  </a:lnTo>
                  <a:lnTo>
                    <a:pt x="10" y="765"/>
                  </a:lnTo>
                  <a:lnTo>
                    <a:pt x="4" y="750"/>
                  </a:lnTo>
                  <a:lnTo>
                    <a:pt x="1" y="732"/>
                  </a:lnTo>
                  <a:lnTo>
                    <a:pt x="0" y="713"/>
                  </a:lnTo>
                  <a:lnTo>
                    <a:pt x="0" y="713"/>
                  </a:lnTo>
                  <a:lnTo>
                    <a:pt x="1" y="698"/>
                  </a:lnTo>
                  <a:lnTo>
                    <a:pt x="3" y="684"/>
                  </a:lnTo>
                  <a:lnTo>
                    <a:pt x="6" y="670"/>
                  </a:lnTo>
                  <a:lnTo>
                    <a:pt x="10" y="657"/>
                  </a:lnTo>
                  <a:lnTo>
                    <a:pt x="15" y="645"/>
                  </a:lnTo>
                  <a:lnTo>
                    <a:pt x="22" y="632"/>
                  </a:lnTo>
                  <a:lnTo>
                    <a:pt x="29" y="621"/>
                  </a:lnTo>
                  <a:lnTo>
                    <a:pt x="38" y="611"/>
                  </a:lnTo>
                  <a:lnTo>
                    <a:pt x="38" y="611"/>
                  </a:lnTo>
                  <a:lnTo>
                    <a:pt x="49" y="601"/>
                  </a:lnTo>
                  <a:lnTo>
                    <a:pt x="59" y="593"/>
                  </a:lnTo>
                  <a:lnTo>
                    <a:pt x="71" y="584"/>
                  </a:lnTo>
                  <a:lnTo>
                    <a:pt x="83" y="577"/>
                  </a:lnTo>
                  <a:lnTo>
                    <a:pt x="97" y="570"/>
                  </a:lnTo>
                  <a:lnTo>
                    <a:pt x="111" y="565"/>
                  </a:lnTo>
                  <a:lnTo>
                    <a:pt x="126" y="559"/>
                  </a:lnTo>
                  <a:lnTo>
                    <a:pt x="142" y="555"/>
                  </a:lnTo>
                  <a:lnTo>
                    <a:pt x="142" y="555"/>
                  </a:lnTo>
                  <a:lnTo>
                    <a:pt x="129" y="549"/>
                  </a:lnTo>
                  <a:lnTo>
                    <a:pt x="118" y="542"/>
                  </a:lnTo>
                  <a:lnTo>
                    <a:pt x="108" y="533"/>
                  </a:lnTo>
                  <a:lnTo>
                    <a:pt x="98" y="523"/>
                  </a:lnTo>
                  <a:lnTo>
                    <a:pt x="98" y="523"/>
                  </a:lnTo>
                  <a:lnTo>
                    <a:pt x="91" y="512"/>
                  </a:lnTo>
                  <a:lnTo>
                    <a:pt x="87" y="500"/>
                  </a:lnTo>
                  <a:lnTo>
                    <a:pt x="84" y="488"/>
                  </a:lnTo>
                  <a:lnTo>
                    <a:pt x="83" y="475"/>
                  </a:lnTo>
                  <a:lnTo>
                    <a:pt x="83" y="475"/>
                  </a:lnTo>
                  <a:lnTo>
                    <a:pt x="84" y="460"/>
                  </a:lnTo>
                  <a:lnTo>
                    <a:pt x="87" y="446"/>
                  </a:lnTo>
                  <a:lnTo>
                    <a:pt x="94" y="432"/>
                  </a:lnTo>
                  <a:lnTo>
                    <a:pt x="102" y="419"/>
                  </a:lnTo>
                  <a:lnTo>
                    <a:pt x="112" y="405"/>
                  </a:lnTo>
                  <a:lnTo>
                    <a:pt x="125" y="392"/>
                  </a:lnTo>
                  <a:lnTo>
                    <a:pt x="142" y="381"/>
                  </a:lnTo>
                  <a:lnTo>
                    <a:pt x="158" y="370"/>
                  </a:lnTo>
                  <a:lnTo>
                    <a:pt x="158" y="370"/>
                  </a:lnTo>
                  <a:lnTo>
                    <a:pt x="146" y="364"/>
                  </a:lnTo>
                  <a:lnTo>
                    <a:pt x="135" y="357"/>
                  </a:lnTo>
                  <a:lnTo>
                    <a:pt x="123" y="350"/>
                  </a:lnTo>
                  <a:lnTo>
                    <a:pt x="112" y="342"/>
                  </a:lnTo>
                  <a:lnTo>
                    <a:pt x="102" y="334"/>
                  </a:lnTo>
                  <a:lnTo>
                    <a:pt x="94" y="324"/>
                  </a:lnTo>
                  <a:lnTo>
                    <a:pt x="85" y="314"/>
                  </a:lnTo>
                  <a:lnTo>
                    <a:pt x="77" y="303"/>
                  </a:lnTo>
                  <a:lnTo>
                    <a:pt x="77" y="303"/>
                  </a:lnTo>
                  <a:lnTo>
                    <a:pt x="71" y="290"/>
                  </a:lnTo>
                  <a:lnTo>
                    <a:pt x="64" y="279"/>
                  </a:lnTo>
                  <a:lnTo>
                    <a:pt x="60" y="266"/>
                  </a:lnTo>
                  <a:lnTo>
                    <a:pt x="56" y="254"/>
                  </a:lnTo>
                  <a:lnTo>
                    <a:pt x="53" y="240"/>
                  </a:lnTo>
                  <a:lnTo>
                    <a:pt x="50" y="226"/>
                  </a:lnTo>
                  <a:lnTo>
                    <a:pt x="49" y="212"/>
                  </a:lnTo>
                  <a:lnTo>
                    <a:pt x="49" y="198"/>
                  </a:lnTo>
                  <a:lnTo>
                    <a:pt x="49" y="198"/>
                  </a:lnTo>
                  <a:lnTo>
                    <a:pt x="49" y="175"/>
                  </a:lnTo>
                  <a:lnTo>
                    <a:pt x="52" y="156"/>
                  </a:lnTo>
                  <a:lnTo>
                    <a:pt x="56" y="136"/>
                  </a:lnTo>
                  <a:lnTo>
                    <a:pt x="63" y="118"/>
                  </a:lnTo>
                  <a:lnTo>
                    <a:pt x="71" y="99"/>
                  </a:lnTo>
                  <a:lnTo>
                    <a:pt x="80" y="84"/>
                  </a:lnTo>
                  <a:lnTo>
                    <a:pt x="92" y="69"/>
                  </a:lnTo>
                  <a:lnTo>
                    <a:pt x="105" y="55"/>
                  </a:lnTo>
                  <a:lnTo>
                    <a:pt x="105" y="55"/>
                  </a:lnTo>
                  <a:lnTo>
                    <a:pt x="121" y="42"/>
                  </a:lnTo>
                  <a:lnTo>
                    <a:pt x="136" y="31"/>
                  </a:lnTo>
                  <a:lnTo>
                    <a:pt x="153" y="21"/>
                  </a:lnTo>
                  <a:lnTo>
                    <a:pt x="172" y="14"/>
                  </a:lnTo>
                  <a:lnTo>
                    <a:pt x="192" y="8"/>
                  </a:lnTo>
                  <a:lnTo>
                    <a:pt x="213" y="4"/>
                  </a:lnTo>
                  <a:lnTo>
                    <a:pt x="235" y="1"/>
                  </a:lnTo>
                  <a:lnTo>
                    <a:pt x="258" y="0"/>
                  </a:lnTo>
                  <a:lnTo>
                    <a:pt x="258" y="0"/>
                  </a:lnTo>
                  <a:lnTo>
                    <a:pt x="286" y="1"/>
                  </a:lnTo>
                  <a:lnTo>
                    <a:pt x="310" y="3"/>
                  </a:lnTo>
                  <a:lnTo>
                    <a:pt x="331" y="7"/>
                  </a:lnTo>
                  <a:lnTo>
                    <a:pt x="349" y="13"/>
                  </a:lnTo>
                  <a:lnTo>
                    <a:pt x="540" y="13"/>
                  </a:lnTo>
                  <a:close/>
                  <a:moveTo>
                    <a:pt x="57" y="708"/>
                  </a:moveTo>
                  <a:lnTo>
                    <a:pt x="57" y="708"/>
                  </a:lnTo>
                  <a:lnTo>
                    <a:pt x="59" y="723"/>
                  </a:lnTo>
                  <a:lnTo>
                    <a:pt x="60" y="737"/>
                  </a:lnTo>
                  <a:lnTo>
                    <a:pt x="64" y="750"/>
                  </a:lnTo>
                  <a:lnTo>
                    <a:pt x="69" y="761"/>
                  </a:lnTo>
                  <a:lnTo>
                    <a:pt x="76" y="772"/>
                  </a:lnTo>
                  <a:lnTo>
                    <a:pt x="84" y="782"/>
                  </a:lnTo>
                  <a:lnTo>
                    <a:pt x="92" y="792"/>
                  </a:lnTo>
                  <a:lnTo>
                    <a:pt x="104" y="800"/>
                  </a:lnTo>
                  <a:lnTo>
                    <a:pt x="116" y="807"/>
                  </a:lnTo>
                  <a:lnTo>
                    <a:pt x="129" y="813"/>
                  </a:lnTo>
                  <a:lnTo>
                    <a:pt x="144" y="819"/>
                  </a:lnTo>
                  <a:lnTo>
                    <a:pt x="161" y="823"/>
                  </a:lnTo>
                  <a:lnTo>
                    <a:pt x="178" y="826"/>
                  </a:lnTo>
                  <a:lnTo>
                    <a:pt x="198" y="828"/>
                  </a:lnTo>
                  <a:lnTo>
                    <a:pt x="219" y="830"/>
                  </a:lnTo>
                  <a:lnTo>
                    <a:pt x="240" y="831"/>
                  </a:lnTo>
                  <a:lnTo>
                    <a:pt x="240" y="831"/>
                  </a:lnTo>
                  <a:lnTo>
                    <a:pt x="269" y="830"/>
                  </a:lnTo>
                  <a:lnTo>
                    <a:pt x="296" y="828"/>
                  </a:lnTo>
                  <a:lnTo>
                    <a:pt x="320" y="826"/>
                  </a:lnTo>
                  <a:lnTo>
                    <a:pt x="343" y="821"/>
                  </a:lnTo>
                  <a:lnTo>
                    <a:pt x="364" y="816"/>
                  </a:lnTo>
                  <a:lnTo>
                    <a:pt x="383" y="810"/>
                  </a:lnTo>
                  <a:lnTo>
                    <a:pt x="401" y="802"/>
                  </a:lnTo>
                  <a:lnTo>
                    <a:pt x="416" y="793"/>
                  </a:lnTo>
                  <a:lnTo>
                    <a:pt x="430" y="783"/>
                  </a:lnTo>
                  <a:lnTo>
                    <a:pt x="441" y="772"/>
                  </a:lnTo>
                  <a:lnTo>
                    <a:pt x="451" y="760"/>
                  </a:lnTo>
                  <a:lnTo>
                    <a:pt x="460" y="747"/>
                  </a:lnTo>
                  <a:lnTo>
                    <a:pt x="467" y="732"/>
                  </a:lnTo>
                  <a:lnTo>
                    <a:pt x="471" y="716"/>
                  </a:lnTo>
                  <a:lnTo>
                    <a:pt x="474" y="699"/>
                  </a:lnTo>
                  <a:lnTo>
                    <a:pt x="475" y="681"/>
                  </a:lnTo>
                  <a:lnTo>
                    <a:pt x="475" y="681"/>
                  </a:lnTo>
                  <a:lnTo>
                    <a:pt x="474" y="669"/>
                  </a:lnTo>
                  <a:lnTo>
                    <a:pt x="472" y="656"/>
                  </a:lnTo>
                  <a:lnTo>
                    <a:pt x="470" y="645"/>
                  </a:lnTo>
                  <a:lnTo>
                    <a:pt x="465" y="635"/>
                  </a:lnTo>
                  <a:lnTo>
                    <a:pt x="460" y="625"/>
                  </a:lnTo>
                  <a:lnTo>
                    <a:pt x="454" y="617"/>
                  </a:lnTo>
                  <a:lnTo>
                    <a:pt x="447" y="610"/>
                  </a:lnTo>
                  <a:lnTo>
                    <a:pt x="437" y="603"/>
                  </a:lnTo>
                  <a:lnTo>
                    <a:pt x="437" y="603"/>
                  </a:lnTo>
                  <a:lnTo>
                    <a:pt x="427" y="597"/>
                  </a:lnTo>
                  <a:lnTo>
                    <a:pt x="416" y="593"/>
                  </a:lnTo>
                  <a:lnTo>
                    <a:pt x="404" y="589"/>
                  </a:lnTo>
                  <a:lnTo>
                    <a:pt x="390" y="586"/>
                  </a:lnTo>
                  <a:lnTo>
                    <a:pt x="374" y="583"/>
                  </a:lnTo>
                  <a:lnTo>
                    <a:pt x="357" y="580"/>
                  </a:lnTo>
                  <a:lnTo>
                    <a:pt x="320" y="579"/>
                  </a:lnTo>
                  <a:lnTo>
                    <a:pt x="221" y="579"/>
                  </a:lnTo>
                  <a:lnTo>
                    <a:pt x="221" y="579"/>
                  </a:lnTo>
                  <a:lnTo>
                    <a:pt x="202" y="580"/>
                  </a:lnTo>
                  <a:lnTo>
                    <a:pt x="184" y="582"/>
                  </a:lnTo>
                  <a:lnTo>
                    <a:pt x="165" y="583"/>
                  </a:lnTo>
                  <a:lnTo>
                    <a:pt x="150" y="587"/>
                  </a:lnTo>
                  <a:lnTo>
                    <a:pt x="136" y="591"/>
                  </a:lnTo>
                  <a:lnTo>
                    <a:pt x="122" y="597"/>
                  </a:lnTo>
                  <a:lnTo>
                    <a:pt x="109" y="604"/>
                  </a:lnTo>
                  <a:lnTo>
                    <a:pt x="99" y="611"/>
                  </a:lnTo>
                  <a:lnTo>
                    <a:pt x="90" y="619"/>
                  </a:lnTo>
                  <a:lnTo>
                    <a:pt x="81" y="629"/>
                  </a:lnTo>
                  <a:lnTo>
                    <a:pt x="74" y="641"/>
                  </a:lnTo>
                  <a:lnTo>
                    <a:pt x="69" y="652"/>
                  </a:lnTo>
                  <a:lnTo>
                    <a:pt x="63" y="664"/>
                  </a:lnTo>
                  <a:lnTo>
                    <a:pt x="60" y="678"/>
                  </a:lnTo>
                  <a:lnTo>
                    <a:pt x="59" y="692"/>
                  </a:lnTo>
                  <a:lnTo>
                    <a:pt x="57" y="708"/>
                  </a:lnTo>
                  <a:lnTo>
                    <a:pt x="57" y="708"/>
                  </a:lnTo>
                  <a:close/>
                  <a:moveTo>
                    <a:pt x="104" y="198"/>
                  </a:moveTo>
                  <a:lnTo>
                    <a:pt x="104" y="198"/>
                  </a:lnTo>
                  <a:lnTo>
                    <a:pt x="104" y="214"/>
                  </a:lnTo>
                  <a:lnTo>
                    <a:pt x="106" y="230"/>
                  </a:lnTo>
                  <a:lnTo>
                    <a:pt x="109" y="245"/>
                  </a:lnTo>
                  <a:lnTo>
                    <a:pt x="113" y="259"/>
                  </a:lnTo>
                  <a:lnTo>
                    <a:pt x="119" y="272"/>
                  </a:lnTo>
                  <a:lnTo>
                    <a:pt x="128" y="283"/>
                  </a:lnTo>
                  <a:lnTo>
                    <a:pt x="136" y="294"/>
                  </a:lnTo>
                  <a:lnTo>
                    <a:pt x="146" y="304"/>
                  </a:lnTo>
                  <a:lnTo>
                    <a:pt x="146" y="304"/>
                  </a:lnTo>
                  <a:lnTo>
                    <a:pt x="156" y="314"/>
                  </a:lnTo>
                  <a:lnTo>
                    <a:pt x="168" y="321"/>
                  </a:lnTo>
                  <a:lnTo>
                    <a:pt x="181" y="328"/>
                  </a:lnTo>
                  <a:lnTo>
                    <a:pt x="195" y="334"/>
                  </a:lnTo>
                  <a:lnTo>
                    <a:pt x="209" y="338"/>
                  </a:lnTo>
                  <a:lnTo>
                    <a:pt x="224" y="341"/>
                  </a:lnTo>
                  <a:lnTo>
                    <a:pt x="240" y="342"/>
                  </a:lnTo>
                  <a:lnTo>
                    <a:pt x="258" y="342"/>
                  </a:lnTo>
                  <a:lnTo>
                    <a:pt x="258" y="342"/>
                  </a:lnTo>
                  <a:lnTo>
                    <a:pt x="275" y="342"/>
                  </a:lnTo>
                  <a:lnTo>
                    <a:pt x="293" y="341"/>
                  </a:lnTo>
                  <a:lnTo>
                    <a:pt x="308" y="338"/>
                  </a:lnTo>
                  <a:lnTo>
                    <a:pt x="322" y="334"/>
                  </a:lnTo>
                  <a:lnTo>
                    <a:pt x="336" y="328"/>
                  </a:lnTo>
                  <a:lnTo>
                    <a:pt x="349" y="321"/>
                  </a:lnTo>
                  <a:lnTo>
                    <a:pt x="362" y="314"/>
                  </a:lnTo>
                  <a:lnTo>
                    <a:pt x="371" y="306"/>
                  </a:lnTo>
                  <a:lnTo>
                    <a:pt x="371" y="306"/>
                  </a:lnTo>
                  <a:lnTo>
                    <a:pt x="381" y="294"/>
                  </a:lnTo>
                  <a:lnTo>
                    <a:pt x="388" y="284"/>
                  </a:lnTo>
                  <a:lnTo>
                    <a:pt x="395" y="272"/>
                  </a:lnTo>
                  <a:lnTo>
                    <a:pt x="401" y="259"/>
                  </a:lnTo>
                  <a:lnTo>
                    <a:pt x="405" y="244"/>
                  </a:lnTo>
                  <a:lnTo>
                    <a:pt x="409" y="228"/>
                  </a:lnTo>
                  <a:lnTo>
                    <a:pt x="411" y="213"/>
                  </a:lnTo>
                  <a:lnTo>
                    <a:pt x="411" y="195"/>
                  </a:lnTo>
                  <a:lnTo>
                    <a:pt x="411" y="195"/>
                  </a:lnTo>
                  <a:lnTo>
                    <a:pt x="411" y="177"/>
                  </a:lnTo>
                  <a:lnTo>
                    <a:pt x="408" y="160"/>
                  </a:lnTo>
                  <a:lnTo>
                    <a:pt x="405" y="144"/>
                  </a:lnTo>
                  <a:lnTo>
                    <a:pt x="401" y="129"/>
                  </a:lnTo>
                  <a:lnTo>
                    <a:pt x="395" y="115"/>
                  </a:lnTo>
                  <a:lnTo>
                    <a:pt x="388" y="102"/>
                  </a:lnTo>
                  <a:lnTo>
                    <a:pt x="380" y="91"/>
                  </a:lnTo>
                  <a:lnTo>
                    <a:pt x="370" y="81"/>
                  </a:lnTo>
                  <a:lnTo>
                    <a:pt x="370" y="81"/>
                  </a:lnTo>
                  <a:lnTo>
                    <a:pt x="360" y="73"/>
                  </a:lnTo>
                  <a:lnTo>
                    <a:pt x="348" y="64"/>
                  </a:lnTo>
                  <a:lnTo>
                    <a:pt x="335" y="57"/>
                  </a:lnTo>
                  <a:lnTo>
                    <a:pt x="321" y="53"/>
                  </a:lnTo>
                  <a:lnTo>
                    <a:pt x="307" y="49"/>
                  </a:lnTo>
                  <a:lnTo>
                    <a:pt x="290" y="46"/>
                  </a:lnTo>
                  <a:lnTo>
                    <a:pt x="273" y="43"/>
                  </a:lnTo>
                  <a:lnTo>
                    <a:pt x="256" y="43"/>
                  </a:lnTo>
                  <a:lnTo>
                    <a:pt x="256" y="43"/>
                  </a:lnTo>
                  <a:lnTo>
                    <a:pt x="238" y="43"/>
                  </a:lnTo>
                  <a:lnTo>
                    <a:pt x="223" y="46"/>
                  </a:lnTo>
                  <a:lnTo>
                    <a:pt x="207" y="49"/>
                  </a:lnTo>
                  <a:lnTo>
                    <a:pt x="192" y="53"/>
                  </a:lnTo>
                  <a:lnTo>
                    <a:pt x="179" y="59"/>
                  </a:lnTo>
                  <a:lnTo>
                    <a:pt x="167" y="66"/>
                  </a:lnTo>
                  <a:lnTo>
                    <a:pt x="154" y="74"/>
                  </a:lnTo>
                  <a:lnTo>
                    <a:pt x="144" y="84"/>
                  </a:lnTo>
                  <a:lnTo>
                    <a:pt x="144" y="84"/>
                  </a:lnTo>
                  <a:lnTo>
                    <a:pt x="135" y="95"/>
                  </a:lnTo>
                  <a:lnTo>
                    <a:pt x="126" y="106"/>
                  </a:lnTo>
                  <a:lnTo>
                    <a:pt x="119" y="119"/>
                  </a:lnTo>
                  <a:lnTo>
                    <a:pt x="113" y="133"/>
                  </a:lnTo>
                  <a:lnTo>
                    <a:pt x="109" y="147"/>
                  </a:lnTo>
                  <a:lnTo>
                    <a:pt x="106" y="163"/>
                  </a:lnTo>
                  <a:lnTo>
                    <a:pt x="104" y="179"/>
                  </a:lnTo>
                  <a:lnTo>
                    <a:pt x="104" y="198"/>
                  </a:lnTo>
                  <a:lnTo>
                    <a:pt x="104" y="1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6" name="Freeform 32">
              <a:extLst>
                <a:ext uri="{FF2B5EF4-FFF2-40B4-BE49-F238E27FC236}">
                  <a16:creationId xmlns:a16="http://schemas.microsoft.com/office/drawing/2014/main" id="{A613E3E7-CD93-403F-B154-5A6AF1D21882}"/>
                </a:ext>
              </a:extLst>
            </p:cNvPr>
            <p:cNvSpPr>
              <a:spLocks noEditPoints="1"/>
            </p:cNvSpPr>
            <p:nvPr/>
          </p:nvSpPr>
          <p:spPr bwMode="auto">
            <a:xfrm>
              <a:off x="3675" y="2256"/>
              <a:ext cx="224" cy="308"/>
            </a:xfrm>
            <a:custGeom>
              <a:avLst/>
              <a:gdLst>
                <a:gd name="T0" fmla="*/ 390 w 447"/>
                <a:gd name="T1" fmla="*/ 512 h 617"/>
                <a:gd name="T2" fmla="*/ 345 w 447"/>
                <a:gd name="T3" fmla="*/ 561 h 617"/>
                <a:gd name="T4" fmla="*/ 310 w 447"/>
                <a:gd name="T5" fmla="*/ 586 h 617"/>
                <a:gd name="T6" fmla="*/ 286 w 447"/>
                <a:gd name="T7" fmla="*/ 599 h 617"/>
                <a:gd name="T8" fmla="*/ 245 w 447"/>
                <a:gd name="T9" fmla="*/ 611 h 617"/>
                <a:gd name="T10" fmla="*/ 185 w 447"/>
                <a:gd name="T11" fmla="*/ 617 h 617"/>
                <a:gd name="T12" fmla="*/ 125 w 447"/>
                <a:gd name="T13" fmla="*/ 610 h 617"/>
                <a:gd name="T14" fmla="*/ 76 w 447"/>
                <a:gd name="T15" fmla="*/ 592 h 617"/>
                <a:gd name="T16" fmla="*/ 49 w 447"/>
                <a:gd name="T17" fmla="*/ 572 h 617"/>
                <a:gd name="T18" fmla="*/ 20 w 447"/>
                <a:gd name="T19" fmla="*/ 533 h 617"/>
                <a:gd name="T20" fmla="*/ 3 w 447"/>
                <a:gd name="T21" fmla="*/ 485 h 617"/>
                <a:gd name="T22" fmla="*/ 0 w 447"/>
                <a:gd name="T23" fmla="*/ 447 h 617"/>
                <a:gd name="T24" fmla="*/ 11 w 447"/>
                <a:gd name="T25" fmla="*/ 389 h 617"/>
                <a:gd name="T26" fmla="*/ 41 w 447"/>
                <a:gd name="T27" fmla="*/ 340 h 617"/>
                <a:gd name="T28" fmla="*/ 73 w 447"/>
                <a:gd name="T29" fmla="*/ 313 h 617"/>
                <a:gd name="T30" fmla="*/ 136 w 447"/>
                <a:gd name="T31" fmla="*/ 283 h 617"/>
                <a:gd name="T32" fmla="*/ 219 w 447"/>
                <a:gd name="T33" fmla="*/ 265 h 617"/>
                <a:gd name="T34" fmla="*/ 397 w 447"/>
                <a:gd name="T35" fmla="*/ 258 h 617"/>
                <a:gd name="T36" fmla="*/ 395 w 447"/>
                <a:gd name="T37" fmla="*/ 198 h 617"/>
                <a:gd name="T38" fmla="*/ 388 w 447"/>
                <a:gd name="T39" fmla="*/ 145 h 617"/>
                <a:gd name="T40" fmla="*/ 370 w 447"/>
                <a:gd name="T41" fmla="*/ 103 h 617"/>
                <a:gd name="T42" fmla="*/ 352 w 447"/>
                <a:gd name="T43" fmla="*/ 80 h 617"/>
                <a:gd name="T44" fmla="*/ 317 w 447"/>
                <a:gd name="T45" fmla="*/ 58 h 617"/>
                <a:gd name="T46" fmla="*/ 269 w 447"/>
                <a:gd name="T47" fmla="*/ 48 h 617"/>
                <a:gd name="T48" fmla="*/ 230 w 447"/>
                <a:gd name="T49" fmla="*/ 48 h 617"/>
                <a:gd name="T50" fmla="*/ 167 w 447"/>
                <a:gd name="T51" fmla="*/ 59 h 617"/>
                <a:gd name="T52" fmla="*/ 101 w 447"/>
                <a:gd name="T53" fmla="*/ 83 h 617"/>
                <a:gd name="T54" fmla="*/ 59 w 447"/>
                <a:gd name="T55" fmla="*/ 47 h 617"/>
                <a:gd name="T56" fmla="*/ 132 w 447"/>
                <a:gd name="T57" fmla="*/ 19 h 617"/>
                <a:gd name="T58" fmla="*/ 205 w 447"/>
                <a:gd name="T59" fmla="*/ 3 h 617"/>
                <a:gd name="T60" fmla="*/ 252 w 447"/>
                <a:gd name="T61" fmla="*/ 0 h 617"/>
                <a:gd name="T62" fmla="*/ 319 w 447"/>
                <a:gd name="T63" fmla="*/ 7 h 617"/>
                <a:gd name="T64" fmla="*/ 371 w 447"/>
                <a:gd name="T65" fmla="*/ 30 h 617"/>
                <a:gd name="T66" fmla="*/ 399 w 447"/>
                <a:gd name="T67" fmla="*/ 51 h 617"/>
                <a:gd name="T68" fmla="*/ 429 w 447"/>
                <a:gd name="T69" fmla="*/ 97 h 617"/>
                <a:gd name="T70" fmla="*/ 444 w 447"/>
                <a:gd name="T71" fmla="*/ 160 h 617"/>
                <a:gd name="T72" fmla="*/ 447 w 447"/>
                <a:gd name="T73" fmla="*/ 606 h 617"/>
                <a:gd name="T74" fmla="*/ 189 w 447"/>
                <a:gd name="T75" fmla="*/ 568 h 617"/>
                <a:gd name="T76" fmla="*/ 255 w 447"/>
                <a:gd name="T77" fmla="*/ 560 h 617"/>
                <a:gd name="T78" fmla="*/ 308 w 447"/>
                <a:gd name="T79" fmla="*/ 537 h 617"/>
                <a:gd name="T80" fmla="*/ 339 w 447"/>
                <a:gd name="T81" fmla="*/ 513 h 617"/>
                <a:gd name="T82" fmla="*/ 373 w 447"/>
                <a:gd name="T83" fmla="*/ 467 h 617"/>
                <a:gd name="T84" fmla="*/ 391 w 447"/>
                <a:gd name="T85" fmla="*/ 408 h 617"/>
                <a:gd name="T86" fmla="*/ 394 w 447"/>
                <a:gd name="T87" fmla="*/ 303 h 617"/>
                <a:gd name="T88" fmla="*/ 259 w 447"/>
                <a:gd name="T89" fmla="*/ 310 h 617"/>
                <a:gd name="T90" fmla="*/ 182 w 447"/>
                <a:gd name="T91" fmla="*/ 320 h 617"/>
                <a:gd name="T92" fmla="*/ 126 w 447"/>
                <a:gd name="T93" fmla="*/ 340 h 617"/>
                <a:gd name="T94" fmla="*/ 98 w 447"/>
                <a:gd name="T95" fmla="*/ 356 h 617"/>
                <a:gd name="T96" fmla="*/ 71 w 447"/>
                <a:gd name="T97" fmla="*/ 389 h 617"/>
                <a:gd name="T98" fmla="*/ 59 w 447"/>
                <a:gd name="T99" fmla="*/ 433 h 617"/>
                <a:gd name="T100" fmla="*/ 59 w 447"/>
                <a:gd name="T101" fmla="*/ 464 h 617"/>
                <a:gd name="T102" fmla="*/ 66 w 447"/>
                <a:gd name="T103" fmla="*/ 499 h 617"/>
                <a:gd name="T104" fmla="*/ 84 w 447"/>
                <a:gd name="T105" fmla="*/ 529 h 617"/>
                <a:gd name="T106" fmla="*/ 101 w 447"/>
                <a:gd name="T107" fmla="*/ 544 h 617"/>
                <a:gd name="T108" fmla="*/ 133 w 447"/>
                <a:gd name="T109" fmla="*/ 560 h 617"/>
                <a:gd name="T110" fmla="*/ 174 w 447"/>
                <a:gd name="T111" fmla="*/ 56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7" h="617">
                  <a:moveTo>
                    <a:pt x="408" y="606"/>
                  </a:moveTo>
                  <a:lnTo>
                    <a:pt x="394" y="512"/>
                  </a:lnTo>
                  <a:lnTo>
                    <a:pt x="390" y="512"/>
                  </a:lnTo>
                  <a:lnTo>
                    <a:pt x="390" y="512"/>
                  </a:lnTo>
                  <a:lnTo>
                    <a:pt x="367" y="539"/>
                  </a:lnTo>
                  <a:lnTo>
                    <a:pt x="345" y="561"/>
                  </a:lnTo>
                  <a:lnTo>
                    <a:pt x="332" y="571"/>
                  </a:lnTo>
                  <a:lnTo>
                    <a:pt x="321" y="579"/>
                  </a:lnTo>
                  <a:lnTo>
                    <a:pt x="310" y="586"/>
                  </a:lnTo>
                  <a:lnTo>
                    <a:pt x="297" y="593"/>
                  </a:lnTo>
                  <a:lnTo>
                    <a:pt x="297" y="593"/>
                  </a:lnTo>
                  <a:lnTo>
                    <a:pt x="286" y="599"/>
                  </a:lnTo>
                  <a:lnTo>
                    <a:pt x="273" y="603"/>
                  </a:lnTo>
                  <a:lnTo>
                    <a:pt x="259" y="607"/>
                  </a:lnTo>
                  <a:lnTo>
                    <a:pt x="245" y="611"/>
                  </a:lnTo>
                  <a:lnTo>
                    <a:pt x="217" y="616"/>
                  </a:lnTo>
                  <a:lnTo>
                    <a:pt x="185" y="617"/>
                  </a:lnTo>
                  <a:lnTo>
                    <a:pt x="185" y="617"/>
                  </a:lnTo>
                  <a:lnTo>
                    <a:pt x="164" y="616"/>
                  </a:lnTo>
                  <a:lnTo>
                    <a:pt x="144" y="614"/>
                  </a:lnTo>
                  <a:lnTo>
                    <a:pt x="125" y="610"/>
                  </a:lnTo>
                  <a:lnTo>
                    <a:pt x="108" y="606"/>
                  </a:lnTo>
                  <a:lnTo>
                    <a:pt x="91" y="599"/>
                  </a:lnTo>
                  <a:lnTo>
                    <a:pt x="76" y="592"/>
                  </a:lnTo>
                  <a:lnTo>
                    <a:pt x="62" y="582"/>
                  </a:lnTo>
                  <a:lnTo>
                    <a:pt x="49" y="572"/>
                  </a:lnTo>
                  <a:lnTo>
                    <a:pt x="49" y="572"/>
                  </a:lnTo>
                  <a:lnTo>
                    <a:pt x="38" y="561"/>
                  </a:lnTo>
                  <a:lnTo>
                    <a:pt x="28" y="547"/>
                  </a:lnTo>
                  <a:lnTo>
                    <a:pt x="20" y="533"/>
                  </a:lnTo>
                  <a:lnTo>
                    <a:pt x="13" y="519"/>
                  </a:lnTo>
                  <a:lnTo>
                    <a:pt x="7" y="502"/>
                  </a:lnTo>
                  <a:lnTo>
                    <a:pt x="3" y="485"/>
                  </a:lnTo>
                  <a:lnTo>
                    <a:pt x="1" y="467"/>
                  </a:lnTo>
                  <a:lnTo>
                    <a:pt x="0" y="447"/>
                  </a:lnTo>
                  <a:lnTo>
                    <a:pt x="0" y="447"/>
                  </a:lnTo>
                  <a:lnTo>
                    <a:pt x="1" y="426"/>
                  </a:lnTo>
                  <a:lnTo>
                    <a:pt x="4" y="407"/>
                  </a:lnTo>
                  <a:lnTo>
                    <a:pt x="11" y="389"/>
                  </a:lnTo>
                  <a:lnTo>
                    <a:pt x="18" y="370"/>
                  </a:lnTo>
                  <a:lnTo>
                    <a:pt x="28" y="354"/>
                  </a:lnTo>
                  <a:lnTo>
                    <a:pt x="41" y="340"/>
                  </a:lnTo>
                  <a:lnTo>
                    <a:pt x="56" y="326"/>
                  </a:lnTo>
                  <a:lnTo>
                    <a:pt x="73" y="313"/>
                  </a:lnTo>
                  <a:lnTo>
                    <a:pt x="73" y="313"/>
                  </a:lnTo>
                  <a:lnTo>
                    <a:pt x="92" y="302"/>
                  </a:lnTo>
                  <a:lnTo>
                    <a:pt x="113" y="292"/>
                  </a:lnTo>
                  <a:lnTo>
                    <a:pt x="136" y="283"/>
                  </a:lnTo>
                  <a:lnTo>
                    <a:pt x="161" y="276"/>
                  </a:lnTo>
                  <a:lnTo>
                    <a:pt x="189" y="269"/>
                  </a:lnTo>
                  <a:lnTo>
                    <a:pt x="219" y="265"/>
                  </a:lnTo>
                  <a:lnTo>
                    <a:pt x="249" y="262"/>
                  </a:lnTo>
                  <a:lnTo>
                    <a:pt x="283" y="261"/>
                  </a:lnTo>
                  <a:lnTo>
                    <a:pt x="397" y="258"/>
                  </a:lnTo>
                  <a:lnTo>
                    <a:pt x="397" y="219"/>
                  </a:lnTo>
                  <a:lnTo>
                    <a:pt x="397" y="219"/>
                  </a:lnTo>
                  <a:lnTo>
                    <a:pt x="395" y="198"/>
                  </a:lnTo>
                  <a:lnTo>
                    <a:pt x="394" y="180"/>
                  </a:lnTo>
                  <a:lnTo>
                    <a:pt x="391" y="162"/>
                  </a:lnTo>
                  <a:lnTo>
                    <a:pt x="388" y="145"/>
                  </a:lnTo>
                  <a:lnTo>
                    <a:pt x="383" y="129"/>
                  </a:lnTo>
                  <a:lnTo>
                    <a:pt x="377" y="115"/>
                  </a:lnTo>
                  <a:lnTo>
                    <a:pt x="370" y="103"/>
                  </a:lnTo>
                  <a:lnTo>
                    <a:pt x="362" y="91"/>
                  </a:lnTo>
                  <a:lnTo>
                    <a:pt x="362" y="91"/>
                  </a:lnTo>
                  <a:lnTo>
                    <a:pt x="352" y="80"/>
                  </a:lnTo>
                  <a:lnTo>
                    <a:pt x="342" y="72"/>
                  </a:lnTo>
                  <a:lnTo>
                    <a:pt x="329" y="65"/>
                  </a:lnTo>
                  <a:lnTo>
                    <a:pt x="317" y="58"/>
                  </a:lnTo>
                  <a:lnTo>
                    <a:pt x="303" y="54"/>
                  </a:lnTo>
                  <a:lnTo>
                    <a:pt x="286" y="51"/>
                  </a:lnTo>
                  <a:lnTo>
                    <a:pt x="269" y="48"/>
                  </a:lnTo>
                  <a:lnTo>
                    <a:pt x="251" y="48"/>
                  </a:lnTo>
                  <a:lnTo>
                    <a:pt x="251" y="48"/>
                  </a:lnTo>
                  <a:lnTo>
                    <a:pt x="230" y="48"/>
                  </a:lnTo>
                  <a:lnTo>
                    <a:pt x="209" y="51"/>
                  </a:lnTo>
                  <a:lnTo>
                    <a:pt x="188" y="54"/>
                  </a:lnTo>
                  <a:lnTo>
                    <a:pt x="167" y="59"/>
                  </a:lnTo>
                  <a:lnTo>
                    <a:pt x="144" y="66"/>
                  </a:lnTo>
                  <a:lnTo>
                    <a:pt x="123" y="73"/>
                  </a:lnTo>
                  <a:lnTo>
                    <a:pt x="101" y="83"/>
                  </a:lnTo>
                  <a:lnTo>
                    <a:pt x="80" y="94"/>
                  </a:lnTo>
                  <a:lnTo>
                    <a:pt x="59" y="47"/>
                  </a:lnTo>
                  <a:lnTo>
                    <a:pt x="59" y="47"/>
                  </a:lnTo>
                  <a:lnTo>
                    <a:pt x="84" y="35"/>
                  </a:lnTo>
                  <a:lnTo>
                    <a:pt x="108" y="27"/>
                  </a:lnTo>
                  <a:lnTo>
                    <a:pt x="132" y="19"/>
                  </a:lnTo>
                  <a:lnTo>
                    <a:pt x="157" y="12"/>
                  </a:lnTo>
                  <a:lnTo>
                    <a:pt x="181" y="7"/>
                  </a:lnTo>
                  <a:lnTo>
                    <a:pt x="205" y="3"/>
                  </a:lnTo>
                  <a:lnTo>
                    <a:pt x="228" y="2"/>
                  </a:lnTo>
                  <a:lnTo>
                    <a:pt x="252" y="0"/>
                  </a:lnTo>
                  <a:lnTo>
                    <a:pt x="252" y="0"/>
                  </a:lnTo>
                  <a:lnTo>
                    <a:pt x="276" y="2"/>
                  </a:lnTo>
                  <a:lnTo>
                    <a:pt x="298" y="3"/>
                  </a:lnTo>
                  <a:lnTo>
                    <a:pt x="319" y="7"/>
                  </a:lnTo>
                  <a:lnTo>
                    <a:pt x="338" y="13"/>
                  </a:lnTo>
                  <a:lnTo>
                    <a:pt x="356" y="20"/>
                  </a:lnTo>
                  <a:lnTo>
                    <a:pt x="371" y="30"/>
                  </a:lnTo>
                  <a:lnTo>
                    <a:pt x="387" y="40"/>
                  </a:lnTo>
                  <a:lnTo>
                    <a:pt x="399" y="51"/>
                  </a:lnTo>
                  <a:lnTo>
                    <a:pt x="399" y="51"/>
                  </a:lnTo>
                  <a:lnTo>
                    <a:pt x="411" y="65"/>
                  </a:lnTo>
                  <a:lnTo>
                    <a:pt x="420" y="80"/>
                  </a:lnTo>
                  <a:lnTo>
                    <a:pt x="429" y="97"/>
                  </a:lnTo>
                  <a:lnTo>
                    <a:pt x="436" y="117"/>
                  </a:lnTo>
                  <a:lnTo>
                    <a:pt x="441" y="138"/>
                  </a:lnTo>
                  <a:lnTo>
                    <a:pt x="444" y="160"/>
                  </a:lnTo>
                  <a:lnTo>
                    <a:pt x="447" y="184"/>
                  </a:lnTo>
                  <a:lnTo>
                    <a:pt x="447" y="211"/>
                  </a:lnTo>
                  <a:lnTo>
                    <a:pt x="447" y="606"/>
                  </a:lnTo>
                  <a:lnTo>
                    <a:pt x="408" y="606"/>
                  </a:lnTo>
                  <a:close/>
                  <a:moveTo>
                    <a:pt x="189" y="568"/>
                  </a:moveTo>
                  <a:lnTo>
                    <a:pt x="189" y="568"/>
                  </a:lnTo>
                  <a:lnTo>
                    <a:pt x="212" y="567"/>
                  </a:lnTo>
                  <a:lnTo>
                    <a:pt x="234" y="564"/>
                  </a:lnTo>
                  <a:lnTo>
                    <a:pt x="255" y="560"/>
                  </a:lnTo>
                  <a:lnTo>
                    <a:pt x="273" y="554"/>
                  </a:lnTo>
                  <a:lnTo>
                    <a:pt x="291" y="547"/>
                  </a:lnTo>
                  <a:lnTo>
                    <a:pt x="308" y="537"/>
                  </a:lnTo>
                  <a:lnTo>
                    <a:pt x="325" y="526"/>
                  </a:lnTo>
                  <a:lnTo>
                    <a:pt x="339" y="513"/>
                  </a:lnTo>
                  <a:lnTo>
                    <a:pt x="339" y="513"/>
                  </a:lnTo>
                  <a:lnTo>
                    <a:pt x="352" y="499"/>
                  </a:lnTo>
                  <a:lnTo>
                    <a:pt x="363" y="484"/>
                  </a:lnTo>
                  <a:lnTo>
                    <a:pt x="373" y="467"/>
                  </a:lnTo>
                  <a:lnTo>
                    <a:pt x="380" y="449"/>
                  </a:lnTo>
                  <a:lnTo>
                    <a:pt x="387" y="429"/>
                  </a:lnTo>
                  <a:lnTo>
                    <a:pt x="391" y="408"/>
                  </a:lnTo>
                  <a:lnTo>
                    <a:pt x="394" y="386"/>
                  </a:lnTo>
                  <a:lnTo>
                    <a:pt x="394" y="362"/>
                  </a:lnTo>
                  <a:lnTo>
                    <a:pt x="394" y="303"/>
                  </a:lnTo>
                  <a:lnTo>
                    <a:pt x="290" y="307"/>
                  </a:lnTo>
                  <a:lnTo>
                    <a:pt x="290" y="307"/>
                  </a:lnTo>
                  <a:lnTo>
                    <a:pt x="259" y="310"/>
                  </a:lnTo>
                  <a:lnTo>
                    <a:pt x="231" y="313"/>
                  </a:lnTo>
                  <a:lnTo>
                    <a:pt x="206" y="316"/>
                  </a:lnTo>
                  <a:lnTo>
                    <a:pt x="182" y="320"/>
                  </a:lnTo>
                  <a:lnTo>
                    <a:pt x="161" y="326"/>
                  </a:lnTo>
                  <a:lnTo>
                    <a:pt x="143" y="333"/>
                  </a:lnTo>
                  <a:lnTo>
                    <a:pt x="126" y="340"/>
                  </a:lnTo>
                  <a:lnTo>
                    <a:pt x="111" y="347"/>
                  </a:lnTo>
                  <a:lnTo>
                    <a:pt x="111" y="347"/>
                  </a:lnTo>
                  <a:lnTo>
                    <a:pt x="98" y="356"/>
                  </a:lnTo>
                  <a:lnTo>
                    <a:pt x="88" y="366"/>
                  </a:lnTo>
                  <a:lnTo>
                    <a:pt x="78" y="377"/>
                  </a:lnTo>
                  <a:lnTo>
                    <a:pt x="71" y="389"/>
                  </a:lnTo>
                  <a:lnTo>
                    <a:pt x="66" y="403"/>
                  </a:lnTo>
                  <a:lnTo>
                    <a:pt x="62" y="417"/>
                  </a:lnTo>
                  <a:lnTo>
                    <a:pt x="59" y="433"/>
                  </a:lnTo>
                  <a:lnTo>
                    <a:pt x="57" y="450"/>
                  </a:lnTo>
                  <a:lnTo>
                    <a:pt x="57" y="450"/>
                  </a:lnTo>
                  <a:lnTo>
                    <a:pt x="59" y="464"/>
                  </a:lnTo>
                  <a:lnTo>
                    <a:pt x="60" y="477"/>
                  </a:lnTo>
                  <a:lnTo>
                    <a:pt x="63" y="488"/>
                  </a:lnTo>
                  <a:lnTo>
                    <a:pt x="66" y="499"/>
                  </a:lnTo>
                  <a:lnTo>
                    <a:pt x="71" y="511"/>
                  </a:lnTo>
                  <a:lnTo>
                    <a:pt x="77" y="520"/>
                  </a:lnTo>
                  <a:lnTo>
                    <a:pt x="84" y="529"/>
                  </a:lnTo>
                  <a:lnTo>
                    <a:pt x="92" y="537"/>
                  </a:lnTo>
                  <a:lnTo>
                    <a:pt x="92" y="537"/>
                  </a:lnTo>
                  <a:lnTo>
                    <a:pt x="101" y="544"/>
                  </a:lnTo>
                  <a:lnTo>
                    <a:pt x="111" y="550"/>
                  </a:lnTo>
                  <a:lnTo>
                    <a:pt x="122" y="555"/>
                  </a:lnTo>
                  <a:lnTo>
                    <a:pt x="133" y="560"/>
                  </a:lnTo>
                  <a:lnTo>
                    <a:pt x="146" y="564"/>
                  </a:lnTo>
                  <a:lnTo>
                    <a:pt x="160" y="565"/>
                  </a:lnTo>
                  <a:lnTo>
                    <a:pt x="174" y="567"/>
                  </a:lnTo>
                  <a:lnTo>
                    <a:pt x="189" y="568"/>
                  </a:lnTo>
                  <a:lnTo>
                    <a:pt x="189" y="5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7" name="Rectangle 33">
              <a:extLst>
                <a:ext uri="{FF2B5EF4-FFF2-40B4-BE49-F238E27FC236}">
                  <a16:creationId xmlns:a16="http://schemas.microsoft.com/office/drawing/2014/main" id="{9E1A4CB8-53BC-49D5-B949-4E23DB43C4CA}"/>
                </a:ext>
              </a:extLst>
            </p:cNvPr>
            <p:cNvSpPr>
              <a:spLocks noChangeArrowheads="1"/>
            </p:cNvSpPr>
            <p:nvPr/>
          </p:nvSpPr>
          <p:spPr bwMode="auto">
            <a:xfrm>
              <a:off x="3975" y="2132"/>
              <a:ext cx="27" cy="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8" name="Freeform 34">
              <a:extLst>
                <a:ext uri="{FF2B5EF4-FFF2-40B4-BE49-F238E27FC236}">
                  <a16:creationId xmlns:a16="http://schemas.microsoft.com/office/drawing/2014/main" id="{2B41B274-3017-4B82-9769-ED6D137CEBAD}"/>
                </a:ext>
              </a:extLst>
            </p:cNvPr>
            <p:cNvSpPr>
              <a:spLocks/>
            </p:cNvSpPr>
            <p:nvPr/>
          </p:nvSpPr>
          <p:spPr bwMode="auto">
            <a:xfrm>
              <a:off x="3482" y="2189"/>
              <a:ext cx="166" cy="375"/>
            </a:xfrm>
            <a:custGeom>
              <a:avLst/>
              <a:gdLst>
                <a:gd name="T0" fmla="*/ 243 w 333"/>
                <a:gd name="T1" fmla="*/ 702 h 750"/>
                <a:gd name="T2" fmla="*/ 243 w 333"/>
                <a:gd name="T3" fmla="*/ 702 h 750"/>
                <a:gd name="T4" fmla="*/ 268 w 333"/>
                <a:gd name="T5" fmla="*/ 701 h 750"/>
                <a:gd name="T6" fmla="*/ 291 w 333"/>
                <a:gd name="T7" fmla="*/ 700 h 750"/>
                <a:gd name="T8" fmla="*/ 313 w 333"/>
                <a:gd name="T9" fmla="*/ 697 h 750"/>
                <a:gd name="T10" fmla="*/ 333 w 333"/>
                <a:gd name="T11" fmla="*/ 693 h 750"/>
                <a:gd name="T12" fmla="*/ 333 w 333"/>
                <a:gd name="T13" fmla="*/ 737 h 750"/>
                <a:gd name="T14" fmla="*/ 333 w 333"/>
                <a:gd name="T15" fmla="*/ 737 h 750"/>
                <a:gd name="T16" fmla="*/ 312 w 333"/>
                <a:gd name="T17" fmla="*/ 743 h 750"/>
                <a:gd name="T18" fmla="*/ 291 w 333"/>
                <a:gd name="T19" fmla="*/ 747 h 750"/>
                <a:gd name="T20" fmla="*/ 267 w 333"/>
                <a:gd name="T21" fmla="*/ 749 h 750"/>
                <a:gd name="T22" fmla="*/ 242 w 333"/>
                <a:gd name="T23" fmla="*/ 750 h 750"/>
                <a:gd name="T24" fmla="*/ 242 w 333"/>
                <a:gd name="T25" fmla="*/ 750 h 750"/>
                <a:gd name="T26" fmla="*/ 223 w 333"/>
                <a:gd name="T27" fmla="*/ 750 h 750"/>
                <a:gd name="T28" fmla="*/ 205 w 333"/>
                <a:gd name="T29" fmla="*/ 747 h 750"/>
                <a:gd name="T30" fmla="*/ 188 w 333"/>
                <a:gd name="T31" fmla="*/ 744 h 750"/>
                <a:gd name="T32" fmla="*/ 173 w 333"/>
                <a:gd name="T33" fmla="*/ 739 h 750"/>
                <a:gd name="T34" fmla="*/ 159 w 333"/>
                <a:gd name="T35" fmla="*/ 733 h 750"/>
                <a:gd name="T36" fmla="*/ 146 w 333"/>
                <a:gd name="T37" fmla="*/ 726 h 750"/>
                <a:gd name="T38" fmla="*/ 135 w 333"/>
                <a:gd name="T39" fmla="*/ 718 h 750"/>
                <a:gd name="T40" fmla="*/ 125 w 333"/>
                <a:gd name="T41" fmla="*/ 708 h 750"/>
                <a:gd name="T42" fmla="*/ 125 w 333"/>
                <a:gd name="T43" fmla="*/ 708 h 750"/>
                <a:gd name="T44" fmla="*/ 117 w 333"/>
                <a:gd name="T45" fmla="*/ 697 h 750"/>
                <a:gd name="T46" fmla="*/ 110 w 333"/>
                <a:gd name="T47" fmla="*/ 684 h 750"/>
                <a:gd name="T48" fmla="*/ 103 w 333"/>
                <a:gd name="T49" fmla="*/ 670 h 750"/>
                <a:gd name="T50" fmla="*/ 97 w 333"/>
                <a:gd name="T51" fmla="*/ 653 h 750"/>
                <a:gd name="T52" fmla="*/ 93 w 333"/>
                <a:gd name="T53" fmla="*/ 637 h 750"/>
                <a:gd name="T54" fmla="*/ 90 w 333"/>
                <a:gd name="T55" fmla="*/ 617 h 750"/>
                <a:gd name="T56" fmla="*/ 89 w 333"/>
                <a:gd name="T57" fmla="*/ 597 h 750"/>
                <a:gd name="T58" fmla="*/ 87 w 333"/>
                <a:gd name="T59" fmla="*/ 575 h 750"/>
                <a:gd name="T60" fmla="*/ 87 w 333"/>
                <a:gd name="T61" fmla="*/ 191 h 750"/>
                <a:gd name="T62" fmla="*/ 0 w 333"/>
                <a:gd name="T63" fmla="*/ 191 h 750"/>
                <a:gd name="T64" fmla="*/ 0 w 333"/>
                <a:gd name="T65" fmla="*/ 145 h 750"/>
                <a:gd name="T66" fmla="*/ 87 w 333"/>
                <a:gd name="T67" fmla="*/ 145 h 750"/>
                <a:gd name="T68" fmla="*/ 87 w 333"/>
                <a:gd name="T69" fmla="*/ 10 h 750"/>
                <a:gd name="T70" fmla="*/ 143 w 333"/>
                <a:gd name="T71" fmla="*/ 0 h 750"/>
                <a:gd name="T72" fmla="*/ 143 w 333"/>
                <a:gd name="T73" fmla="*/ 145 h 750"/>
                <a:gd name="T74" fmla="*/ 319 w 333"/>
                <a:gd name="T75" fmla="*/ 145 h 750"/>
                <a:gd name="T76" fmla="*/ 319 w 333"/>
                <a:gd name="T77" fmla="*/ 191 h 750"/>
                <a:gd name="T78" fmla="*/ 143 w 333"/>
                <a:gd name="T79" fmla="*/ 191 h 750"/>
                <a:gd name="T80" fmla="*/ 143 w 333"/>
                <a:gd name="T81" fmla="*/ 568 h 750"/>
                <a:gd name="T82" fmla="*/ 143 w 333"/>
                <a:gd name="T83" fmla="*/ 568 h 750"/>
                <a:gd name="T84" fmla="*/ 145 w 333"/>
                <a:gd name="T85" fmla="*/ 600 h 750"/>
                <a:gd name="T86" fmla="*/ 146 w 333"/>
                <a:gd name="T87" fmla="*/ 614 h 750"/>
                <a:gd name="T88" fmla="*/ 149 w 333"/>
                <a:gd name="T89" fmla="*/ 627 h 750"/>
                <a:gd name="T90" fmla="*/ 153 w 333"/>
                <a:gd name="T91" fmla="*/ 639 h 750"/>
                <a:gd name="T92" fmla="*/ 157 w 333"/>
                <a:gd name="T93" fmla="*/ 651 h 750"/>
                <a:gd name="T94" fmla="*/ 162 w 333"/>
                <a:gd name="T95" fmla="*/ 660 h 750"/>
                <a:gd name="T96" fmla="*/ 167 w 333"/>
                <a:gd name="T97" fmla="*/ 669 h 750"/>
                <a:gd name="T98" fmla="*/ 167 w 333"/>
                <a:gd name="T99" fmla="*/ 669 h 750"/>
                <a:gd name="T100" fmla="*/ 174 w 333"/>
                <a:gd name="T101" fmla="*/ 677 h 750"/>
                <a:gd name="T102" fmla="*/ 181 w 333"/>
                <a:gd name="T103" fmla="*/ 683 h 750"/>
                <a:gd name="T104" fmla="*/ 190 w 333"/>
                <a:gd name="T105" fmla="*/ 688 h 750"/>
                <a:gd name="T106" fmla="*/ 198 w 333"/>
                <a:gd name="T107" fmla="*/ 694 h 750"/>
                <a:gd name="T108" fmla="*/ 208 w 333"/>
                <a:gd name="T109" fmla="*/ 697 h 750"/>
                <a:gd name="T110" fmla="*/ 219 w 333"/>
                <a:gd name="T111" fmla="*/ 700 h 750"/>
                <a:gd name="T112" fmla="*/ 230 w 333"/>
                <a:gd name="T113" fmla="*/ 701 h 750"/>
                <a:gd name="T114" fmla="*/ 243 w 333"/>
                <a:gd name="T115" fmla="*/ 702 h 750"/>
                <a:gd name="T116" fmla="*/ 243 w 333"/>
                <a:gd name="T117" fmla="*/ 702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3" h="750">
                  <a:moveTo>
                    <a:pt x="243" y="702"/>
                  </a:moveTo>
                  <a:lnTo>
                    <a:pt x="243" y="702"/>
                  </a:lnTo>
                  <a:lnTo>
                    <a:pt x="268" y="701"/>
                  </a:lnTo>
                  <a:lnTo>
                    <a:pt x="291" y="700"/>
                  </a:lnTo>
                  <a:lnTo>
                    <a:pt x="313" y="697"/>
                  </a:lnTo>
                  <a:lnTo>
                    <a:pt x="333" y="693"/>
                  </a:lnTo>
                  <a:lnTo>
                    <a:pt x="333" y="737"/>
                  </a:lnTo>
                  <a:lnTo>
                    <a:pt x="333" y="737"/>
                  </a:lnTo>
                  <a:lnTo>
                    <a:pt x="312" y="743"/>
                  </a:lnTo>
                  <a:lnTo>
                    <a:pt x="291" y="747"/>
                  </a:lnTo>
                  <a:lnTo>
                    <a:pt x="267" y="749"/>
                  </a:lnTo>
                  <a:lnTo>
                    <a:pt x="242" y="750"/>
                  </a:lnTo>
                  <a:lnTo>
                    <a:pt x="242" y="750"/>
                  </a:lnTo>
                  <a:lnTo>
                    <a:pt x="223" y="750"/>
                  </a:lnTo>
                  <a:lnTo>
                    <a:pt x="205" y="747"/>
                  </a:lnTo>
                  <a:lnTo>
                    <a:pt x="188" y="744"/>
                  </a:lnTo>
                  <a:lnTo>
                    <a:pt x="173" y="739"/>
                  </a:lnTo>
                  <a:lnTo>
                    <a:pt x="159" y="733"/>
                  </a:lnTo>
                  <a:lnTo>
                    <a:pt x="146" y="726"/>
                  </a:lnTo>
                  <a:lnTo>
                    <a:pt x="135" y="718"/>
                  </a:lnTo>
                  <a:lnTo>
                    <a:pt x="125" y="708"/>
                  </a:lnTo>
                  <a:lnTo>
                    <a:pt x="125" y="708"/>
                  </a:lnTo>
                  <a:lnTo>
                    <a:pt x="117" y="697"/>
                  </a:lnTo>
                  <a:lnTo>
                    <a:pt x="110" y="684"/>
                  </a:lnTo>
                  <a:lnTo>
                    <a:pt x="103" y="670"/>
                  </a:lnTo>
                  <a:lnTo>
                    <a:pt x="97" y="653"/>
                  </a:lnTo>
                  <a:lnTo>
                    <a:pt x="93" y="637"/>
                  </a:lnTo>
                  <a:lnTo>
                    <a:pt x="90" y="617"/>
                  </a:lnTo>
                  <a:lnTo>
                    <a:pt x="89" y="597"/>
                  </a:lnTo>
                  <a:lnTo>
                    <a:pt x="87" y="575"/>
                  </a:lnTo>
                  <a:lnTo>
                    <a:pt x="87" y="191"/>
                  </a:lnTo>
                  <a:lnTo>
                    <a:pt x="0" y="191"/>
                  </a:lnTo>
                  <a:lnTo>
                    <a:pt x="0" y="145"/>
                  </a:lnTo>
                  <a:lnTo>
                    <a:pt x="87" y="145"/>
                  </a:lnTo>
                  <a:lnTo>
                    <a:pt x="87" y="10"/>
                  </a:lnTo>
                  <a:lnTo>
                    <a:pt x="143" y="0"/>
                  </a:lnTo>
                  <a:lnTo>
                    <a:pt x="143" y="145"/>
                  </a:lnTo>
                  <a:lnTo>
                    <a:pt x="319" y="145"/>
                  </a:lnTo>
                  <a:lnTo>
                    <a:pt x="319" y="191"/>
                  </a:lnTo>
                  <a:lnTo>
                    <a:pt x="143" y="191"/>
                  </a:lnTo>
                  <a:lnTo>
                    <a:pt x="143" y="568"/>
                  </a:lnTo>
                  <a:lnTo>
                    <a:pt x="143" y="568"/>
                  </a:lnTo>
                  <a:lnTo>
                    <a:pt x="145" y="600"/>
                  </a:lnTo>
                  <a:lnTo>
                    <a:pt x="146" y="614"/>
                  </a:lnTo>
                  <a:lnTo>
                    <a:pt x="149" y="627"/>
                  </a:lnTo>
                  <a:lnTo>
                    <a:pt x="153" y="639"/>
                  </a:lnTo>
                  <a:lnTo>
                    <a:pt x="157" y="651"/>
                  </a:lnTo>
                  <a:lnTo>
                    <a:pt x="162" y="660"/>
                  </a:lnTo>
                  <a:lnTo>
                    <a:pt x="167" y="669"/>
                  </a:lnTo>
                  <a:lnTo>
                    <a:pt x="167" y="669"/>
                  </a:lnTo>
                  <a:lnTo>
                    <a:pt x="174" y="677"/>
                  </a:lnTo>
                  <a:lnTo>
                    <a:pt x="181" y="683"/>
                  </a:lnTo>
                  <a:lnTo>
                    <a:pt x="190" y="688"/>
                  </a:lnTo>
                  <a:lnTo>
                    <a:pt x="198" y="694"/>
                  </a:lnTo>
                  <a:lnTo>
                    <a:pt x="208" y="697"/>
                  </a:lnTo>
                  <a:lnTo>
                    <a:pt x="219" y="700"/>
                  </a:lnTo>
                  <a:lnTo>
                    <a:pt x="230" y="701"/>
                  </a:lnTo>
                  <a:lnTo>
                    <a:pt x="243" y="702"/>
                  </a:lnTo>
                  <a:lnTo>
                    <a:pt x="243" y="7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grpSp>
    </p:spTree>
    <p:extLst>
      <p:ext uri="{BB962C8B-B14F-4D97-AF65-F5344CB8AC3E}">
        <p14:creationId xmlns:p14="http://schemas.microsoft.com/office/powerpoint/2010/main" val="3880004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DD Template Aug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id="{B4543C5C-A3F5-40EC-92E6-E0B5EFCAD0CA}" vid="{540D5DE9-AACF-4F06-9757-1B7754C15D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Asset" ma:contentTypeID="0x0101009F82DE041937A7498CF31180CBB1B6F7" ma:contentTypeVersion="112" ma:contentTypeDescription="Create a new document." ma:contentTypeScope="" ma:versionID="1e7c8ad41bf0736be881d248d39f3438">
  <xsd:schema xmlns:xsd="http://www.w3.org/2001/XMLSchema" xmlns:xs="http://www.w3.org/2001/XMLSchema" xmlns:p="http://schemas.microsoft.com/office/2006/metadata/properties" xmlns:ns1="http://schemas.microsoft.com/sharepoint/v3" xmlns:ns2="3a90c32c-a72d-43b1-b654-bba8c32019ef" xmlns:ns3="http://schemas.microsoft.com/sharepoint/v4" targetNamespace="http://schemas.microsoft.com/office/2006/metadata/properties" ma:root="true" ma:fieldsID="84002aeb84d7b22351652843a82fdf9e" ns1:_="" ns2:_="" ns3:_="">
    <xsd:import namespace="http://schemas.microsoft.com/sharepoint/v3"/>
    <xsd:import namespace="3a90c32c-a72d-43b1-b654-bba8c32019ef"/>
    <xsd:import namespace="http://schemas.microsoft.com/sharepoint/v4"/>
    <xsd:element name="properties">
      <xsd:complexType>
        <xsd:sequence>
          <xsd:element name="documentManagement">
            <xsd:complexType>
              <xsd:all>
                <xsd:element ref="ns2:Submitter_x0020_Name" minOccurs="0"/>
                <xsd:element ref="ns2:Date_x0020_of_x0020_Submission" minOccurs="0"/>
                <xsd:element ref="ns2:Asset_x0020_Last_x0020_Modified_x0020_Date" minOccurs="0"/>
                <xsd:element ref="ns2:Description0" minOccurs="0"/>
                <xsd:element ref="ns2:Asset_x0020_Sponsor_x0028_s_x0029_" minOccurs="0"/>
                <xsd:element ref="ns2:Author_x0020_or_x0020_Owner_x0020_of_x0020_Asset" minOccurs="0"/>
                <xsd:element ref="ns2:Asset_x0020_Type" minOccurs="0"/>
                <xsd:element ref="ns2:Video_x0020_Type" minOccurs="0"/>
                <xsd:element ref="ns2:Capability" minOccurs="0"/>
                <xsd:element ref="ns2:Sub_x002d_Capability" minOccurs="0"/>
                <xsd:element ref="ns2:Alliance_x0020__x002f__x0020_Technology" minOccurs="0"/>
                <xsd:element ref="ns2:Tools_x002c__x0020_Frameworks" minOccurs="0"/>
                <xsd:element ref="ns2:Methodology" minOccurs="0"/>
                <xsd:element ref="ns2:Market_x0020_Audience" minOccurs="0"/>
                <xsd:element ref="ns2:Interaction_x0020_Channels" minOccurs="0"/>
                <xsd:element ref="ns2:Exponential_x0020_Enablers" minOccurs="0"/>
                <xsd:element ref="ns2:Approval_x0020_Requirements" minOccurs="0"/>
                <xsd:element ref="ns2:Client_x0020_Name" minOccurs="0"/>
                <xsd:element ref="ns2:Special_x0020_Instructions" minOccurs="0"/>
                <xsd:element ref="ns2:List_x0020_any_x0020_additional_x0020_keywords_x0020_needed" minOccurs="0"/>
                <xsd:element ref="ns2:Client_x0020_audience" minOccurs="0"/>
                <xsd:element ref="ns2:Owned_x0020_by_x0020_Marketing_x0020_team" minOccurs="0"/>
                <xsd:element ref="ns2:Owned_x0020_by_x0020_QMT_x0020_Team" minOccurs="0"/>
                <xsd:element ref="ns2:Archive_x0020_Date" minOccurs="0"/>
                <xsd:element ref="ns2:Date_x0020_of_x0020_Archival" minOccurs="0"/>
                <xsd:element ref="ns2:Archive_x0020_Comments" minOccurs="0"/>
                <xsd:element ref="ns2:Indsutry" minOccurs="0"/>
                <xsd:element ref="ns2:Sector" minOccurs="0"/>
                <xsd:element ref="ns1:FormData" minOccurs="0"/>
                <xsd:element ref="ns2:Country" minOccurs="0"/>
                <xsd:element ref="ns3:IconOverlay" minOccurs="0"/>
                <xsd:element ref="ns2:Studios" minOccurs="0"/>
                <xsd:element ref="ns2:Sort_x0020_Ord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ormData" ma:index="36" nillable="true" ma:displayName="Form Data" ma:hidden="true" ma:internalName="FormData"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a90c32c-a72d-43b1-b654-bba8c32019ef" elementFormDefault="qualified">
    <xsd:import namespace="http://schemas.microsoft.com/office/2006/documentManagement/types"/>
    <xsd:import namespace="http://schemas.microsoft.com/office/infopath/2007/PartnerControls"/>
    <xsd:element name="Submitter_x0020_Name" ma:index="8" nillable="true" ma:displayName="Submitter Name" ma:list="UserInfo" ma:SharePointGroup="0" ma:internalName="Submitter_x0020_Nam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ate_x0020_of_x0020_Submission" ma:index="9" nillable="true" ma:displayName="Date of Submission" ma:format="DateOnly" ma:internalName="Date_x0020_of_x0020_Submission">
      <xsd:simpleType>
        <xsd:restriction base="dms:DateTime"/>
      </xsd:simpleType>
    </xsd:element>
    <xsd:element name="Asset_x0020_Last_x0020_Modified_x0020_Date" ma:index="10" nillable="true" ma:displayName="Asset Last Modified Date" ma:internalName="Asset_x0020_Last_x0020_Modified_x0020_Date">
      <xsd:simpleType>
        <xsd:restriction base="dms:Text">
          <xsd:maxLength value="255"/>
        </xsd:restriction>
      </xsd:simpleType>
    </xsd:element>
    <xsd:element name="Description0" ma:index="11" nillable="true" ma:displayName="Description" ma:internalName="Description0">
      <xsd:simpleType>
        <xsd:restriction base="dms:Note">
          <xsd:maxLength value="255"/>
        </xsd:restriction>
      </xsd:simpleType>
    </xsd:element>
    <xsd:element name="Asset_x0020_Sponsor_x0028_s_x0029_" ma:index="12" nillable="true" ma:displayName="Asset Sponsor(s)" ma:list="UserInfo" ma:SharePointGroup="0" ma:internalName="Asset_x0020_Sponsor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uthor_x0020_or_x0020_Owner_x0020_of_x0020_Asset" ma:index="13" nillable="true" ma:displayName="Author or Owner of Asset" ma:list="UserInfo" ma:SharePointGroup="0" ma:internalName="Author_x0020_or_x0020_Owner_x0020_of_x0020_Asse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sset_x0020_Type" ma:index="14" nillable="true" ma:displayName="Asset Type" ma:internalName="Asset_x0020_Type">
      <xsd:complexType>
        <xsd:complexContent>
          <xsd:extension base="dms:MultiChoice">
            <xsd:sequence>
              <xsd:element name="Value" maxOccurs="unbounded" minOccurs="0" nillable="true">
                <xsd:simpleType>
                  <xsd:restriction base="dms:Choice">
                    <xsd:enumeration value="Analyst Relations"/>
                    <xsd:enumeration value="Awards"/>
                    <xsd:enumeration value="Capability Overview"/>
                    <xsd:enumeration value="Client Logo"/>
                    <xsd:enumeration value="DD Logo"/>
                    <xsd:enumeration value="Deloitte Digital Service Line Overview"/>
                    <xsd:enumeration value="Engagement Letter"/>
                    <xsd:enumeration value="Frequently Used Slides"/>
                    <xsd:enumeration value="Graphic / Illustration"/>
                    <xsd:enumeration value="Guide / FAQs"/>
                    <xsd:enumeration value="Icon"/>
                    <xsd:enumeration value="Marketing material - Brochure"/>
                    <xsd:enumeration value="Marketing Material -  Placemat"/>
                    <xsd:enumeration value="Orals"/>
                    <xsd:enumeration value="Org structure / design"/>
                    <xsd:enumeration value="Photo"/>
                    <xsd:enumeration value="Project Management"/>
                    <xsd:enumeration value="Proposal / RFP"/>
                    <xsd:enumeration value="Prototype / Proof of Concept / Demo / Sample Work"/>
                    <xsd:enumeration value="Provocations"/>
                    <xsd:enumeration value="Qual / Case Study"/>
                    <xsd:enumeration value="Template / Time Saver / Accelerator / Framework"/>
                    <xsd:enumeration value="Vendor Assessment"/>
                    <xsd:enumeration value="Video"/>
                    <xsd:enumeration value="Workshop"/>
                  </xsd:restriction>
                </xsd:simpleType>
              </xsd:element>
            </xsd:sequence>
          </xsd:extension>
        </xsd:complexContent>
      </xsd:complexType>
    </xsd:element>
    <xsd:element name="Video_x0020_Type" ma:index="15" nillable="true" ma:displayName="Video Type" ma:internalName="Video_x0020_Type">
      <xsd:complexType>
        <xsd:complexContent>
          <xsd:extension base="dms:MultiChoice">
            <xsd:sequence>
              <xsd:element name="Value" maxOccurs="unbounded" minOccurs="0" nillable="true">
                <xsd:simpleType>
                  <xsd:restriction base="dms:Choice">
                    <xsd:enumeration value="Analyst Videos"/>
                    <xsd:enumeration value="Commercial Sample Work"/>
                    <xsd:enumeration value="Deloitte Digital Overview"/>
                    <xsd:enumeration value="Federal Sample Work"/>
                    <xsd:enumeration value="Leadership Communications"/>
                    <xsd:enumeration value="Other"/>
                    <xsd:enumeration value="Sales Pitch"/>
                    <xsd:enumeration value="Selling Instructions / Advice on How to Sell"/>
                  </xsd:restriction>
                </xsd:simpleType>
              </xsd:element>
            </xsd:sequence>
          </xsd:extension>
        </xsd:complexContent>
      </xsd:complexType>
    </xsd:element>
    <xsd:element name="Capability" ma:index="16" nillable="true" ma:displayName="Capability" ma:list="{0b1279e9-ec9c-4fa5-8ede-54a0987c2932}" ma:internalName="Capability" ma:readOnly="false" ma:showField="Title">
      <xsd:complexType>
        <xsd:complexContent>
          <xsd:extension base="dms:MultiChoiceLookup">
            <xsd:sequence>
              <xsd:element name="Value" type="dms:Lookup" maxOccurs="unbounded" minOccurs="0" nillable="true"/>
            </xsd:sequence>
          </xsd:extension>
        </xsd:complexContent>
      </xsd:complexType>
    </xsd:element>
    <xsd:element name="Sub_x002d_Capability" ma:index="17" nillable="true" ma:displayName="Sub-Capability" ma:list="{50de9b05-55a2-4933-a9a1-ab9f27c63ef4}" ma:internalName="Sub_x002d_Capability" ma:readOnly="false" ma:showField="Title">
      <xsd:complexType>
        <xsd:complexContent>
          <xsd:extension base="dms:MultiChoiceLookup">
            <xsd:sequence>
              <xsd:element name="Value" type="dms:Lookup" maxOccurs="unbounded" minOccurs="0" nillable="true"/>
            </xsd:sequence>
          </xsd:extension>
        </xsd:complexContent>
      </xsd:complexType>
    </xsd:element>
    <xsd:element name="Alliance_x0020__x002f__x0020_Technology" ma:index="18" nillable="true" ma:displayName="Alliance / Technology" ma:internalName="Alliance_x0020__x002f__x0020_Technology">
      <xsd:complexType>
        <xsd:complexContent>
          <xsd:extension base="dms:MultiChoice">
            <xsd:sequence>
              <xsd:element name="Value" maxOccurs="unbounded" minOccurs="0" nillable="true">
                <xsd:simpleType>
                  <xsd:restriction base="dms:Choice">
                    <xsd:enumeration value="Adobe"/>
                    <xsd:enumeration value="Apple"/>
                    <xsd:enumeration value="Apttus"/>
                    <xsd:enumeration value="AT&amp;T"/>
                    <xsd:enumeration value="AWS"/>
                    <xsd:enumeration value="bluekai"/>
                    <xsd:enumeration value="Boomi"/>
                    <xsd:enumeration value="Cisco"/>
                    <xsd:enumeration value="cloudcraze"/>
                    <xsd:enumeration value="Cloudera"/>
                    <xsd:enumeration value="Demandware"/>
                    <xsd:enumeration value="Facebook"/>
                    <xsd:enumeration value="GE Predix"/>
                    <xsd:enumeration value="Google"/>
                    <xsd:enumeration value="IBM"/>
                    <xsd:enumeration value="IBM WebSphere Commerce"/>
                    <xsd:enumeration value="Informatica"/>
                    <xsd:enumeration value="Magento"/>
                    <xsd:enumeration value="Medallia"/>
                    <xsd:enumeration value="Microsoft Dynamics"/>
                    <xsd:enumeration value="Mulesoft"/>
                    <xsd:enumeration value="nCino"/>
                    <xsd:enumeration value="NetSuite"/>
                    <xsd:enumeration value="Neustar"/>
                    <xsd:enumeration value="Open Text"/>
                    <xsd:enumeration value="Oracle"/>
                    <xsd:enumeration value="Oracle ATG"/>
                    <xsd:enumeration value="Oracle Customer"/>
                    <xsd:enumeration value="Oracle CX"/>
                    <xsd:enumeration value="Other"/>
                    <xsd:enumeration value="PTC"/>
                    <xsd:enumeration value="QlikView"/>
                    <xsd:enumeration value="Revolution"/>
                    <xsd:enumeration value="Salesforce"/>
                    <xsd:enumeration value="SAP"/>
                    <xsd:enumeration value="SAP Customer"/>
                    <xsd:enumeration value="SAP Data"/>
                    <xsd:enumeration value="SAP Hybris"/>
                    <xsd:enumeration value="SAP PI/PO"/>
                    <xsd:enumeration value="SharePoint"/>
                    <xsd:enumeration value="Sitecore"/>
                    <xsd:enumeration value="Sprinklr"/>
                    <xsd:enumeration value="Tableau"/>
                    <xsd:enumeration value="TURN"/>
                    <xsd:enumeration value="VMWare"/>
                    <xsd:enumeration value="Yammer"/>
                    <xsd:enumeration value="Zuora"/>
                  </xsd:restriction>
                </xsd:simpleType>
              </xsd:element>
            </xsd:sequence>
          </xsd:extension>
        </xsd:complexContent>
      </xsd:complexType>
    </xsd:element>
    <xsd:element name="Tools_x002c__x0020_Frameworks" ma:index="19" nillable="true" ma:displayName="Tools, Frameworks" ma:internalName="Tools_x002c__x0020_Frameworks">
      <xsd:complexType>
        <xsd:complexContent>
          <xsd:extension base="dms:MultiChoice">
            <xsd:sequence>
              <xsd:element name="Value" maxOccurs="unbounded" minOccurs="0" nillable="true">
                <xsd:simpleType>
                  <xsd:restriction base="dms:Choice">
                    <xsd:enumeration value="DX4"/>
                    <xsd:enumeration value="Applied Design"/>
                    <xsd:enumeration value="CloudMix"/>
                    <xsd:enumeration value="ConnectMe"/>
                    <xsd:enumeration value="CXV, Customer Experience Value"/>
                    <xsd:enumeration value="Digital at the Core"/>
                    <xsd:enumeration value="Digital Foundry"/>
                    <xsd:enumeration value="Digital HC"/>
                    <xsd:enumeration value="Digital Mix"/>
                    <xsd:enumeration value="Digital Transformation"/>
                    <xsd:enumeration value="IoT, Internet of Things"/>
                    <xsd:enumeration value="MarketMix"/>
                  </xsd:restriction>
                </xsd:simpleType>
              </xsd:element>
            </xsd:sequence>
          </xsd:extension>
        </xsd:complexContent>
      </xsd:complexType>
    </xsd:element>
    <xsd:element name="Methodology" ma:index="20" nillable="true" ma:displayName="Methodology" ma:format="Dropdown" ma:internalName="Methodology">
      <xsd:simpleType>
        <xsd:restriction base="dms:Choice">
          <xsd:enumeration value="Agile"/>
          <xsd:enumeration value="Hybrid Agile"/>
          <xsd:enumeration value="Waterfall"/>
        </xsd:restriction>
      </xsd:simpleType>
    </xsd:element>
    <xsd:element name="Market_x0020_Audience" ma:index="21" nillable="true" ma:displayName="Market Audience" ma:format="Dropdown" ma:internalName="Market_x0020_Audience">
      <xsd:simpleType>
        <xsd:restriction base="dms:Choice">
          <xsd:enumeration value="B2B"/>
          <xsd:enumeration value="B2C"/>
          <xsd:enumeration value="B2B2C"/>
          <xsd:enumeration value="E2E"/>
        </xsd:restriction>
      </xsd:simpleType>
    </xsd:element>
    <xsd:element name="Interaction_x0020_Channels" ma:index="22" nillable="true" ma:displayName="Interaction Channels" ma:internalName="Interaction_x0020_Channels">
      <xsd:complexType>
        <xsd:complexContent>
          <xsd:extension base="dms:MultiChoice">
            <xsd:sequence>
              <xsd:element name="Value" maxOccurs="unbounded" minOccurs="0" nillable="true">
                <xsd:simpleType>
                  <xsd:restriction base="dms:Choice">
                    <xsd:enumeration value="Contact Center"/>
                    <xsd:enumeration value="Email"/>
                    <xsd:enumeration value="Mobile"/>
                    <xsd:enumeration value="Retail"/>
                    <xsd:enumeration value="SMS/Chat"/>
                    <xsd:enumeration value="Social, Facebook"/>
                    <xsd:enumeration value="Social, Twitter"/>
                    <xsd:enumeration value="Web"/>
                  </xsd:restriction>
                </xsd:simpleType>
              </xsd:element>
            </xsd:sequence>
          </xsd:extension>
        </xsd:complexContent>
      </xsd:complexType>
    </xsd:element>
    <xsd:element name="Exponential_x0020_Enablers" ma:index="23" nillable="true" ma:displayName="Exponential Enablers" ma:internalName="Exponential_x0020_Enablers">
      <xsd:complexType>
        <xsd:complexContent>
          <xsd:extension base="dms:MultiChoice">
            <xsd:sequence>
              <xsd:element name="Value" maxOccurs="unbounded" minOccurs="0" nillable="true">
                <xsd:simpleType>
                  <xsd:restriction base="dms:Choice">
                    <xsd:enumeration value="Artificial Intelligence"/>
                    <xsd:enumeration value="Chatbots"/>
                    <xsd:enumeration value="Digital Reality – Augmented, Mixed, and Virtual"/>
                    <xsd:enumeration value="Robotics"/>
                    <xsd:enumeration value="Sensors"/>
                    <xsd:enumeration value="VR, Virtual Reality"/>
                  </xsd:restriction>
                </xsd:simpleType>
              </xsd:element>
            </xsd:sequence>
          </xsd:extension>
        </xsd:complexContent>
      </xsd:complexType>
    </xsd:element>
    <xsd:element name="Approval_x0020_Requirements" ma:index="24" nillable="true" ma:displayName="Approval Requirements" ma:internalName="Approval_x0020_Requirements">
      <xsd:complexType>
        <xsd:complexContent>
          <xsd:extension base="dms:MultiChoice">
            <xsd:sequence>
              <xsd:element name="Value" maxOccurs="unbounded" minOccurs="0" nillable="true">
                <xsd:simpleType>
                  <xsd:restriction base="dms:Choice">
                    <xsd:enumeration value="Internal use only"/>
                    <xsd:enumeration value="Must remove client names before using externally"/>
                    <xsd:enumeration value="Client logo cannot be used"/>
                    <xsd:enumeration value="Must contact LCSP and engagement Partner before using externally"/>
                    <xsd:enumeration value="No approval required / public use approved"/>
                  </xsd:restriction>
                </xsd:simpleType>
              </xsd:element>
            </xsd:sequence>
          </xsd:extension>
        </xsd:complexContent>
      </xsd:complexType>
    </xsd:element>
    <xsd:element name="Client_x0020_Name" ma:index="25" nillable="true" ma:displayName="Client Name" ma:internalName="Client_x0020_Name">
      <xsd:simpleType>
        <xsd:restriction base="dms:Text">
          <xsd:maxLength value="255"/>
        </xsd:restriction>
      </xsd:simpleType>
    </xsd:element>
    <xsd:element name="Special_x0020_Instructions" ma:index="26" nillable="true" ma:displayName="Special Instructions" ma:internalName="Special_x0020_Instructions">
      <xsd:simpleType>
        <xsd:restriction base="dms:Note">
          <xsd:maxLength value="255"/>
        </xsd:restriction>
      </xsd:simpleType>
    </xsd:element>
    <xsd:element name="List_x0020_any_x0020_additional_x0020_keywords_x0020_needed" ma:index="27" nillable="true" ma:displayName="List any additional keywords needed" ma:internalName="List_x0020_any_x0020_additional_x0020_keywords_x0020_needed">
      <xsd:simpleType>
        <xsd:restriction base="dms:Text">
          <xsd:maxLength value="255"/>
        </xsd:restriction>
      </xsd:simpleType>
    </xsd:element>
    <xsd:element name="Client_x0020_audience" ma:index="28" nillable="true" ma:displayName="Client audience" ma:internalName="Client_x0020_audience">
      <xsd:complexType>
        <xsd:complexContent>
          <xsd:extension base="dms:MultiChoice">
            <xsd:sequence>
              <xsd:element name="Value" maxOccurs="unbounded" minOccurs="0" nillable="true">
                <xsd:simpleType>
                  <xsd:restriction base="dms:Choice">
                    <xsd:enumeration value="CEO"/>
                    <xsd:enumeration value="CFO"/>
                    <xsd:enumeration value="Chief Data Officer"/>
                    <xsd:enumeration value="Chief Legal Officer"/>
                    <xsd:enumeration value="Chief Risk Officer"/>
                    <xsd:enumeration value="Chief Security Officer"/>
                    <xsd:enumeration value="Chief Strategy Officer"/>
                    <xsd:enumeration value="CHRO"/>
                    <xsd:enumeration value="CIO"/>
                    <xsd:enumeration value="CMO"/>
                    <xsd:enumeration value="CTO"/>
                    <xsd:enumeration value="Executive Tax Officer"/>
                    <xsd:enumeration value="Head of Applications and Development"/>
                    <xsd:enumeration value="Head of Infrastructure and Architecture"/>
                    <xsd:enumeration value="Head of Program Management"/>
                    <xsd:enumeration value="Head of Sales"/>
                    <xsd:enumeration value="Head of Supply Chain"/>
                    <xsd:enumeration value="Head of Testing / QA"/>
                    <xsd:enumeration value="Multiple C-Suite Audiences"/>
                  </xsd:restriction>
                </xsd:simpleType>
              </xsd:element>
            </xsd:sequence>
          </xsd:extension>
        </xsd:complexContent>
      </xsd:complexType>
    </xsd:element>
    <xsd:element name="Owned_x0020_by_x0020_Marketing_x0020_team" ma:index="29" nillable="true" ma:displayName="Owned by Marketing team" ma:default="0" ma:internalName="Owned_x0020_by_x0020_Marketing_x0020_team">
      <xsd:simpleType>
        <xsd:restriction base="dms:Boolean"/>
      </xsd:simpleType>
    </xsd:element>
    <xsd:element name="Owned_x0020_by_x0020_QMT_x0020_Team" ma:index="30" nillable="true" ma:displayName="Owned by QMT Team" ma:default="0" ma:internalName="Owned_x0020_by_x0020_QMT_x0020_Team">
      <xsd:simpleType>
        <xsd:restriction base="dms:Boolean"/>
      </xsd:simpleType>
    </xsd:element>
    <xsd:element name="Archive_x0020_Date" ma:index="31" nillable="true" ma:displayName="Archive Date" ma:format="DateOnly" ma:internalName="Archive_x0020_Date">
      <xsd:simpleType>
        <xsd:restriction base="dms:DateTime"/>
      </xsd:simpleType>
    </xsd:element>
    <xsd:element name="Date_x0020_of_x0020_Archival" ma:index="32" nillable="true" ma:displayName="Date of Archival" ma:format="DateOnly" ma:internalName="Date_x0020_of_x0020_Archival">
      <xsd:simpleType>
        <xsd:restriction base="dms:DateTime"/>
      </xsd:simpleType>
    </xsd:element>
    <xsd:element name="Archive_x0020_Comments" ma:index="33" nillable="true" ma:displayName="Archive Comments" ma:internalName="Archive_x0020_Comments">
      <xsd:simpleType>
        <xsd:restriction base="dms:Note">
          <xsd:maxLength value="255"/>
        </xsd:restriction>
      </xsd:simpleType>
    </xsd:element>
    <xsd:element name="Indsutry" ma:index="34" nillable="true" ma:displayName="Industry" ma:list="{3721280c-7d2a-46e3-a276-386afc3402af}" ma:internalName="Indsutry" ma:showField="Title">
      <xsd:complexType>
        <xsd:complexContent>
          <xsd:extension base="dms:MultiChoiceLookup">
            <xsd:sequence>
              <xsd:element name="Value" type="dms:Lookup" maxOccurs="unbounded" minOccurs="0" nillable="true"/>
            </xsd:sequence>
          </xsd:extension>
        </xsd:complexContent>
      </xsd:complexType>
    </xsd:element>
    <xsd:element name="Sector" ma:index="35" nillable="true" ma:displayName="Sector" ma:list="{9f959241-0de5-497f-93bc-6743dcc127fd}" ma:internalName="Sector" ma:showField="Title">
      <xsd:complexType>
        <xsd:complexContent>
          <xsd:extension base="dms:MultiChoiceLookup">
            <xsd:sequence>
              <xsd:element name="Value" type="dms:Lookup" maxOccurs="unbounded" minOccurs="0" nillable="true"/>
            </xsd:sequence>
          </xsd:extension>
        </xsd:complexContent>
      </xsd:complexType>
    </xsd:element>
    <xsd:element name="Country" ma:index="37" nillable="true" ma:displayName="Country" ma:default="UNITED STATES" ma:format="Dropdown" ma:internalName="Country">
      <xsd:simpleType>
        <xsd:restriction base="dms:Choice">
          <xsd:enumeration value="UNITED STATES"/>
          <xsd:enumeration value="AUSTRALIA"/>
          <xsd:enumeration value="BELGIUM"/>
          <xsd:enumeration value="CANADA"/>
          <xsd:enumeration value="CENTRAL EUROPE"/>
          <xsd:enumeration value="CHINA"/>
          <xsd:enumeration value="FRANCE"/>
          <xsd:enumeration value="GERMANY"/>
          <xsd:enumeration value="IRELAND"/>
          <xsd:enumeration value="ISRAEL"/>
          <xsd:enumeration value="ITALY"/>
          <xsd:enumeration value="JAPAN"/>
          <xsd:enumeration value="LUXEMBOURG"/>
          <xsd:enumeration value="MALTA"/>
          <xsd:enumeration value="MEXICO"/>
          <xsd:enumeration value="NETHERLANDS"/>
          <xsd:enumeration value="NEW ZEALAND"/>
          <xsd:enumeration value="NORDICS"/>
          <xsd:enumeration value="PORTUGAL"/>
          <xsd:enumeration value="SOUTH AFRICA"/>
          <xsd:enumeration value="SOUTHEAST ASIA"/>
          <xsd:enumeration value="SPAIN"/>
          <xsd:enumeration value="SWITZERLAND"/>
          <xsd:enumeration value="UNITED KINGDOM"/>
          <xsd:enumeration value="INDIA"/>
        </xsd:restriction>
      </xsd:simpleType>
    </xsd:element>
    <xsd:element name="Studios" ma:index="40" nillable="true" ma:displayName="Studios" ma:internalName="Studios">
      <xsd:complexType>
        <xsd:complexContent>
          <xsd:extension base="dms:MultiChoice">
            <xsd:sequence>
              <xsd:element name="Value" maxOccurs="unbounded" minOccurs="0" nillable="true">
                <xsd:simpleType>
                  <xsd:restriction base="dms:Choice">
                    <xsd:enumeration value="Digital Experience"/>
                    <xsd:enumeration value="Heat"/>
                    <xsd:enumeration value="HeatX"/>
                    <xsd:enumeration value="Greensboro Studio"/>
                    <xsd:enumeration value="Doblin"/>
                  </xsd:restriction>
                </xsd:simpleType>
              </xsd:element>
            </xsd:sequence>
          </xsd:extension>
        </xsd:complexContent>
      </xsd:complexType>
    </xsd:element>
    <xsd:element name="Sort_x0020_Order" ma:index="41" nillable="true" ma:displayName="Sort Order" ma:internalName="Sort_x0020_Order">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3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Asset Nam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ubmitter_x0020_Name xmlns="3a90c32c-a72d-43b1-b654-bba8c32019ef">
      <UserInfo>
        <DisplayName/>
        <AccountId xsi:nil="true"/>
        <AccountType/>
      </UserInfo>
    </Submitter_x0020_Name>
    <Market_x0020_Audience xmlns="3a90c32c-a72d-43b1-b654-bba8c32019ef" xsi:nil="true"/>
    <Interaction_x0020_Channels xmlns="3a90c32c-a72d-43b1-b654-bba8c32019ef"/>
    <Owned_x0020_by_x0020_Marketing_x0020_team xmlns="3a90c32c-a72d-43b1-b654-bba8c32019ef">true</Owned_x0020_by_x0020_Marketing_x0020_team>
    <Sector xmlns="3a90c32c-a72d-43b1-b654-bba8c32019ef"/>
    <Country xmlns="3a90c32c-a72d-43b1-b654-bba8c32019ef">UNITED STATES</Country>
    <Archive_x0020_Date xmlns="3a90c32c-a72d-43b1-b654-bba8c32019ef" xsi:nil="true"/>
    <Video_x0020_Type xmlns="3a90c32c-a72d-43b1-b654-bba8c32019ef"/>
    <Sub_x002d_Capability xmlns="3a90c32c-a72d-43b1-b654-bba8c32019ef"/>
    <IconOverlay xmlns="http://schemas.microsoft.com/sharepoint/v4" xsi:nil="true"/>
    <Description0 xmlns="3a90c32c-a72d-43b1-b654-bba8c32019ef">A timesaver deck about Deloitte Digital that is updated monthly. [DD Brand Asset]</Description0>
    <Client_x0020_Name xmlns="3a90c32c-a72d-43b1-b654-bba8c32019ef" xsi:nil="true"/>
    <Alliance_x0020__x002f__x0020_Technology xmlns="3a90c32c-a72d-43b1-b654-bba8c32019ef"/>
    <Date_x0020_of_x0020_Submission xmlns="3a90c32c-a72d-43b1-b654-bba8c32019ef">2017-08-30T00:00:00+00:00</Date_x0020_of_x0020_Submission>
    <Tools_x002c__x0020_Frameworks xmlns="3a90c32c-a72d-43b1-b654-bba8c32019ef"/>
    <Special_x0020_Instructions xmlns="3a90c32c-a72d-43b1-b654-bba8c32019ef" xsi:nil="true"/>
    <Asset_x0020_Type xmlns="3a90c32c-a72d-43b1-b654-bba8c32019ef">
      <Value>Frequently Used Slides</Value>
      <Value>Template / Time Saver / Accelerator / Framework</Value>
    </Asset_x0020_Type>
    <Exponential_x0020_Enablers xmlns="3a90c32c-a72d-43b1-b654-bba8c32019ef"/>
    <Asset_x0020_Sponsor_x0028_s_x0029_ xmlns="3a90c32c-a72d-43b1-b654-bba8c32019ef">
      <UserInfo>
        <DisplayName/>
        <AccountId xsi:nil="true"/>
        <AccountType/>
      </UserInfo>
    </Asset_x0020_Sponsor_x0028_s_x0029_>
    <Capability xmlns="3a90c32c-a72d-43b1-b654-bba8c32019ef"/>
    <List_x0020_any_x0020_additional_x0020_keywords_x0020_needed xmlns="3a90c32c-a72d-43b1-b654-bba8c32019ef" xsi:nil="true"/>
    <Client_x0020_audience xmlns="3a90c32c-a72d-43b1-b654-bba8c32019ef"/>
    <FormData xmlns="http://schemas.microsoft.com/sharepoint/v3">&lt;?xml version="1.0" encoding="utf-8"?&gt;&lt;FormVariables&gt;&lt;Version /&gt;&lt;/FormVariables&gt;</FormData>
    <Asset_x0020_Last_x0020_Modified_x0020_Date xmlns="3a90c32c-a72d-43b1-b654-bba8c32019ef">8/30/17</Asset_x0020_Last_x0020_Modified_x0020_Date>
    <Sort_x0020_Order xmlns="3a90c32c-a72d-43b1-b654-bba8c32019ef" xsi:nil="true"/>
    <Author_x0020_or_x0020_Owner_x0020_of_x0020_Asset xmlns="3a90c32c-a72d-43b1-b654-bba8c32019ef">
      <UserInfo>
        <DisplayName/>
        <AccountId xsi:nil="true"/>
        <AccountType/>
      </UserInfo>
    </Author_x0020_or_x0020_Owner_x0020_of_x0020_Asset>
    <Date_x0020_of_x0020_Archival xmlns="3a90c32c-a72d-43b1-b654-bba8c32019ef" xsi:nil="true"/>
    <Indsutry xmlns="3a90c32c-a72d-43b1-b654-bba8c32019ef"/>
    <Archive_x0020_Comments xmlns="3a90c32c-a72d-43b1-b654-bba8c32019ef" xsi:nil="true"/>
    <Studios xmlns="3a90c32c-a72d-43b1-b654-bba8c32019ef"/>
    <Methodology xmlns="3a90c32c-a72d-43b1-b654-bba8c32019ef" xsi:nil="true"/>
    <Approval_x0020_Requirements xmlns="3a90c32c-a72d-43b1-b654-bba8c32019ef">
      <Value>No approval required / public use approved</Value>
    </Approval_x0020_Requirements>
    <Owned_x0020_by_x0020_QMT_x0020_Team xmlns="3a90c32c-a72d-43b1-b654-bba8c32019ef">false</Owned_x0020_by_x0020_QMT_x0020_Team>
  </documentManagement>
</p:properties>
</file>

<file path=customXml/item3.xml><?xml version="1.0" encoding="utf-8"?>
<?mso-contentType ?>
<FormTemplates xmlns="http://schemas.microsoft.com/sharepoint/v3/contenttype/forms">
  <Display>NFListDisplayForm</Display>
  <Edit>NFListEditForm</Edit>
  <New>NFListEditForm</New>
</FormTemplates>
</file>

<file path=customXml/item4.xml><?xml version="1.0" encoding="utf-8"?>
<?mso-contentType ?>
<FormTemplates>
  <Display>DocumentLibraryForm</Display>
  <Edit>DocumentLibraryForm</Edit>
  <New>DocumentLibraryForm</New>
  <MobileDisplayFormUrl/>
  <MobileEditFormUrl/>
  <MobileNewFormUrl/>
</FormTemplates>
</file>

<file path=customXml/item5.xml><?xml version="1.0" encoding="utf-8"?>
<?mso-contentType ?>
<FormUrls xmlns="http://schemas.microsoft.com/sharepoint/v3/contenttype/forms/url">
  <MobileDisplay>_layouts/15/NintexForms/Mobile/DispForm.aspx</MobileDisplay>
  <MobileEdit>_layouts/15/NintexForms/Mobile/EditForm.aspx</MobileEdit>
  <MobileNew>_layouts/15/NintexForms/Mobile/NewForm.aspx</MobileNew>
</FormUrls>
</file>

<file path=customXml/itemProps1.xml><?xml version="1.0" encoding="utf-8"?>
<ds:datastoreItem xmlns:ds="http://schemas.openxmlformats.org/officeDocument/2006/customXml" ds:itemID="{904E7147-4F53-4B7E-A257-BC21EAE59F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90c32c-a72d-43b1-b654-bba8c32019e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E3A1B6-05E9-4C78-AFA4-D86EC54658AA}">
  <ds:schemaRefs>
    <ds:schemaRef ds:uri="http://schemas.microsoft.com/sharepoint/v3"/>
    <ds:schemaRef ds:uri="http://schemas.microsoft.com/sharepoint/v4"/>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a90c32c-a72d-43b1-b654-bba8c32019ef"/>
    <ds:schemaRef ds:uri="http://www.w3.org/XML/1998/namespace"/>
    <ds:schemaRef ds:uri="http://purl.org/dc/dcmitype/"/>
  </ds:schemaRefs>
</ds:datastoreItem>
</file>

<file path=customXml/itemProps3.xml><?xml version="1.0" encoding="utf-8"?>
<ds:datastoreItem xmlns:ds="http://schemas.openxmlformats.org/officeDocument/2006/customXml" ds:itemID="{604635A5-BFC8-44BE-AEAE-AF453CAD4FFD}">
  <ds:schemaRefs>
    <ds:schemaRef ds:uri="http://schemas.microsoft.com/sharepoint/v3/contenttype/forms"/>
  </ds:schemaRefs>
</ds:datastoreItem>
</file>

<file path=customXml/itemProps4.xml><?xml version="1.0" encoding="utf-8"?>
<ds:datastoreItem xmlns:ds="http://schemas.openxmlformats.org/officeDocument/2006/customXml" ds:itemID="{47114118-334A-4A9E-9565-273045E97451}">
  <ds:schemaRefs/>
</ds:datastoreItem>
</file>

<file path=customXml/itemProps5.xml><?xml version="1.0" encoding="utf-8"?>
<ds:datastoreItem xmlns:ds="http://schemas.openxmlformats.org/officeDocument/2006/customXml" ds:itemID="{6B470FFA-6CA4-4B8F-98CA-AE5BC895875F}">
  <ds:schemaRefs>
    <ds:schemaRef ds:uri="http://schemas.microsoft.com/sharepoint/v3/contenttype/forms/url"/>
  </ds:schemaRefs>
</ds:datastoreItem>
</file>

<file path=docProps/app.xml><?xml version="1.0" encoding="utf-8"?>
<Properties xmlns="http://schemas.openxmlformats.org/officeDocument/2006/extended-properties" xmlns:vt="http://schemas.openxmlformats.org/officeDocument/2006/docPropsVTypes">
  <Template/>
  <TotalTime>11675</TotalTime>
  <Words>40</Words>
  <Application>Microsoft Office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Bebas Neue</vt:lpstr>
      <vt:lpstr>Nexa Black</vt:lpstr>
      <vt:lpstr>Arial</vt:lpstr>
      <vt:lpstr>Calibri</vt:lpstr>
      <vt:lpstr>Chronicle Display Black</vt:lpstr>
      <vt:lpstr>Frutiger Next Pro Light</vt:lpstr>
      <vt:lpstr>Open Sans</vt:lpstr>
      <vt:lpstr>Verdana</vt:lpstr>
      <vt:lpstr>DD Template Aug 2017 16x9</vt:lpstr>
      <vt:lpstr>CLP System Integration POC</vt:lpstr>
      <vt:lpstr>ADMS and Dell boomi(CLP &amp; GIS) Integration Adapters </vt:lpstr>
      <vt:lpstr>Create Incident Adapter</vt:lpstr>
      <vt:lpstr>Vehicle Coordinates Adapter</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 DigiDeck - 16:9 (.pptx)</dc:title>
  <dc:creator>Microsoft Office User</dc:creator>
  <cp:lastModifiedBy>ShashankKantharajapura</cp:lastModifiedBy>
  <cp:revision>561</cp:revision>
  <cp:lastPrinted>2016-05-03T17:15:39Z</cp:lastPrinted>
  <dcterms:created xsi:type="dcterms:W3CDTF">2016-11-14T19:17:18Z</dcterms:created>
  <dcterms:modified xsi:type="dcterms:W3CDTF">2021-05-03T09:45:22Z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0x0101009F82DE041937A7498CF31180CBB1B6F7</vt:lpwstr>
  </property>
</Properties>
</file>