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607"/>
    <a:srgbClr val="CE84E6"/>
    <a:srgbClr val="E37279"/>
    <a:srgbClr val="E15762"/>
    <a:srgbClr val="FE4444"/>
    <a:srgbClr val="E17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059180" y="4636135"/>
            <a:ext cx="2836545" cy="6337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-18415" y="2020570"/>
            <a:ext cx="12228195" cy="234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" name="Picture 21" descr="—Pngtree—calendar november 2021 aesthetic_6851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10" y="3418205"/>
            <a:ext cx="1677035" cy="167703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222875" y="4366895"/>
            <a:ext cx="1266190" cy="867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Slide5"/>
          <p:cNvPicPr preferRelativeResize="0">
            <a:picLocks noChangeAspect="1"/>
          </p:cNvPicPr>
          <p:nvPr/>
        </p:nvPicPr>
        <p:blipFill>
          <a:blip r:embed="rId3"/>
          <a:srcRect l="27171" t="5794" r="25810" b="11479"/>
          <a:stretch>
            <a:fillRect/>
          </a:stretch>
        </p:blipFill>
        <p:spPr>
          <a:xfrm>
            <a:off x="479425" y="1530985"/>
            <a:ext cx="1741170" cy="4433570"/>
          </a:xfrm>
          <a:prstGeom prst="rect">
            <a:avLst/>
          </a:prstGeom>
          <a:noFill/>
          <a:ln>
            <a:noFill/>
          </a:ln>
          <a:effectLst>
            <a:glow>
              <a:schemeClr val="bg1">
                <a:lumMod val="65000"/>
              </a:schemeClr>
            </a:glow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Picture 7" descr="Boy_Mirror"/>
          <p:cNvPicPr>
            <a:picLocks noChangeAspect="1"/>
          </p:cNvPicPr>
          <p:nvPr/>
        </p:nvPicPr>
        <p:blipFill>
          <a:blip r:embed="rId4"/>
          <a:srcRect l="25116" t="7691" r="24782" b="5089"/>
          <a:stretch>
            <a:fillRect/>
          </a:stretch>
        </p:blipFill>
        <p:spPr>
          <a:xfrm>
            <a:off x="9925050" y="1578610"/>
            <a:ext cx="1724660" cy="4338955"/>
          </a:xfrm>
          <a:prstGeom prst="rect">
            <a:avLst/>
          </a:prstGeom>
        </p:spPr>
      </p:pic>
      <p:pic>
        <p:nvPicPr>
          <p:cNvPr id="10" name="Picture 9" descr="Marriage"/>
          <p:cNvPicPr>
            <a:picLocks noChangeAspect="1"/>
          </p:cNvPicPr>
          <p:nvPr/>
        </p:nvPicPr>
        <p:blipFill>
          <a:blip r:embed="rId5"/>
          <a:srcRect l="3706" t="13244" r="3225" b="19449"/>
          <a:stretch>
            <a:fillRect/>
          </a:stretch>
        </p:blipFill>
        <p:spPr>
          <a:xfrm>
            <a:off x="4789170" y="5643880"/>
            <a:ext cx="2133600" cy="1221740"/>
          </a:xfrm>
          <a:prstGeom prst="rect">
            <a:avLst/>
          </a:prstGeom>
        </p:spPr>
      </p:pic>
      <p:sp>
        <p:nvSpPr>
          <p:cNvPr id="20" name="Teardrop 19"/>
          <p:cNvSpPr/>
          <p:nvPr/>
        </p:nvSpPr>
        <p:spPr>
          <a:xfrm rot="8160000">
            <a:off x="2827020" y="3763645"/>
            <a:ext cx="926465" cy="93472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4965" y="3844290"/>
            <a:ext cx="783590" cy="754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846705" y="3977640"/>
            <a:ext cx="115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E17760"/>
                </a:solidFill>
                <a:latin typeface="Noteworthy Bold" panose="02000400000000000000" charset="0"/>
                <a:cs typeface="Noteworthy Bold" panose="02000400000000000000" charset="0"/>
              </a:rPr>
              <a:t>29th</a:t>
            </a:r>
            <a:endParaRPr lang="en-US" sz="2400" b="1">
              <a:solidFill>
                <a:srgbClr val="E17760"/>
              </a:solidFill>
              <a:latin typeface="Noteworthy Bold" panose="02000400000000000000" charset="0"/>
              <a:cs typeface="Noteworthy Bold" panose="02000400000000000000" charset="0"/>
            </a:endParaRPr>
          </a:p>
        </p:txBody>
      </p:sp>
      <p:pic>
        <p:nvPicPr>
          <p:cNvPr id="25" name="Picture 24" descr="imgbin_address-symbol-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690" y="3469640"/>
            <a:ext cx="1247775" cy="1516380"/>
          </a:xfrm>
          <a:prstGeom prst="rect">
            <a:avLst/>
          </a:prstGeom>
        </p:spPr>
      </p:pic>
      <p:sp>
        <p:nvSpPr>
          <p:cNvPr id="28" name="Rounded Rectangular Callout 27"/>
          <p:cNvSpPr/>
          <p:nvPr/>
        </p:nvSpPr>
        <p:spPr>
          <a:xfrm rot="16200000">
            <a:off x="6134100" y="3018790"/>
            <a:ext cx="1144905" cy="2621915"/>
          </a:xfrm>
          <a:prstGeom prst="wedgeRoundRectCallout">
            <a:avLst/>
          </a:prstGeom>
          <a:solidFill>
            <a:srgbClr val="E37279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464175" y="3844290"/>
            <a:ext cx="2458085" cy="926465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476240" y="3856990"/>
            <a:ext cx="2541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Savoye LET" charset="0"/>
                <a:ea typeface="Apple SD Gothic Neo Bold" panose="02000300000000000000" charset="-127"/>
                <a:cs typeface="Savoye LET" charset="0"/>
              </a:rPr>
              <a:t> </a:t>
            </a:r>
            <a:r>
              <a:rPr lang="en-US" sz="2000" b="1">
                <a:latin typeface="Bodoni 72 Smallcaps" panose="00000400000000000000" charset="0"/>
                <a:ea typeface="Apple SD Gothic Neo Bold" panose="02000300000000000000" charset="-127"/>
                <a:cs typeface="Bodoni 72 Smallcaps" panose="00000400000000000000" charset="0"/>
              </a:rPr>
              <a:t>Sri Samudaya Bhavana</a:t>
            </a:r>
            <a:r>
              <a:rPr lang="en-US" b="1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,</a:t>
            </a:r>
            <a:r>
              <a:rPr lang="en-US" sz="1000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 </a:t>
            </a:r>
            <a:endParaRPr lang="en-US" sz="1000">
              <a:latin typeface="Bodoni 72 Smallcaps" panose="00000400000000000000" charset="0"/>
              <a:ea typeface="Apple SD Gothic Neo Regular" panose="02000300000000000000" charset="-127"/>
              <a:cs typeface="Bodoni 72 Smallcaps" panose="00000400000000000000" charset="0"/>
            </a:endParaRPr>
          </a:p>
          <a:p>
            <a:pPr algn="ctr"/>
            <a:r>
              <a:rPr lang="en-US" sz="2000" b="1">
                <a:latin typeface="Bodoni 72 Smallcaps" panose="00000400000000000000" charset="0"/>
                <a:ea typeface="Apple SD Gothic Neo Bold" panose="02000300000000000000" charset="-127"/>
                <a:cs typeface="Bodoni 72 Smallcaps" panose="00000400000000000000" charset="0"/>
              </a:rPr>
              <a:t>Hirisave</a:t>
            </a:r>
            <a:r>
              <a:rPr lang="en-US" sz="1400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, </a:t>
            </a:r>
            <a:endParaRPr lang="en-US" sz="1000">
              <a:latin typeface="Bodoni 72 Smallcaps" panose="00000400000000000000" charset="0"/>
              <a:ea typeface="Apple SD Gothic Neo Regular" panose="02000300000000000000" charset="-127"/>
              <a:cs typeface="Bodoni 72 Smallcaps" panose="00000400000000000000" charset="0"/>
            </a:endParaRPr>
          </a:p>
          <a:p>
            <a:pPr algn="ctr"/>
            <a:r>
              <a:rPr lang="en-US" sz="1000" b="1">
                <a:latin typeface="Bodoni 72 Smallcaps" panose="00000400000000000000" charset="0"/>
                <a:ea typeface="Apple SD Gothic Neo Regular" panose="02000300000000000000" charset="-127"/>
                <a:cs typeface="Bodoni 72 Smallcaps" panose="00000400000000000000" charset="0"/>
              </a:rPr>
              <a:t>Channarayapatna, Hassan</a:t>
            </a:r>
            <a:endParaRPr lang="en-US" sz="1000" b="1">
              <a:latin typeface="Bodoni 72 Smallcaps" panose="00000400000000000000" charset="0"/>
              <a:ea typeface="Apple SD Gothic Neo Regular" panose="02000300000000000000" charset="-127"/>
              <a:cs typeface="Bodoni 72 Smallcaps" panose="00000400000000000000" charset="0"/>
            </a:endParaRPr>
          </a:p>
        </p:txBody>
      </p:sp>
      <p:sp>
        <p:nvSpPr>
          <p:cNvPr id="34" name="Cloud Callout 33"/>
          <p:cNvSpPr/>
          <p:nvPr/>
        </p:nvSpPr>
        <p:spPr>
          <a:xfrm rot="3840000">
            <a:off x="2580005" y="1494155"/>
            <a:ext cx="1266825" cy="1624965"/>
          </a:xfrm>
          <a:prstGeom prst="cloudCallout">
            <a:avLst/>
          </a:prstGeom>
          <a:solidFill>
            <a:srgbClr val="CE8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Cloud Callout 34"/>
          <p:cNvSpPr/>
          <p:nvPr/>
        </p:nvSpPr>
        <p:spPr>
          <a:xfrm rot="15900000">
            <a:off x="8213725" y="1369060"/>
            <a:ext cx="1195705" cy="1763395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Cloud Callout 36"/>
          <p:cNvSpPr/>
          <p:nvPr/>
        </p:nvSpPr>
        <p:spPr>
          <a:xfrm rot="3840000">
            <a:off x="2666365" y="1626235"/>
            <a:ext cx="1130935" cy="1360170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Cloud Callout 37"/>
          <p:cNvSpPr/>
          <p:nvPr/>
        </p:nvSpPr>
        <p:spPr>
          <a:xfrm rot="15900000">
            <a:off x="8287385" y="1499235"/>
            <a:ext cx="1049020" cy="1503680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419985" y="1912620"/>
            <a:ext cx="167068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Hi, </a:t>
            </a:r>
            <a:endParaRPr lang="en-US">
              <a:latin typeface="Noteworthy Light" panose="02000400000000000000" charset="0"/>
              <a:cs typeface="Noteworthy Light" panose="02000400000000000000" charset="0"/>
            </a:endParaRPr>
          </a:p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I am </a:t>
            </a:r>
            <a:r>
              <a:rPr lang="en-US" sz="2000" b="1">
                <a:latin typeface="Noteworthy Bold" panose="02000400000000000000" charset="0"/>
                <a:cs typeface="Noteworthy Bold" panose="02000400000000000000" charset="0"/>
              </a:rPr>
              <a:t>Shruthi</a:t>
            </a:r>
            <a:endParaRPr lang="en-US" sz="2000" b="1">
              <a:latin typeface="Noteworthy Bold" panose="02000400000000000000" charset="0"/>
              <a:cs typeface="Noteworthy Bold" panose="02000400000000000000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976870" y="1749425"/>
            <a:ext cx="16706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Hi, </a:t>
            </a:r>
            <a:endParaRPr lang="en-US">
              <a:latin typeface="Noteworthy Light" panose="02000400000000000000" charset="0"/>
              <a:cs typeface="Noteworthy Light" panose="02000400000000000000" charset="0"/>
            </a:endParaRPr>
          </a:p>
          <a:p>
            <a:pPr algn="ctr"/>
            <a:r>
              <a:rPr lang="en-US">
                <a:latin typeface="Noteworthy Light" panose="02000400000000000000" charset="0"/>
                <a:cs typeface="Noteworthy Light" panose="02000400000000000000" charset="0"/>
              </a:rPr>
              <a:t>I am </a:t>
            </a:r>
            <a:r>
              <a:rPr lang="en-US" sz="2000" b="1">
                <a:latin typeface="Noteworthy Bold" panose="02000400000000000000" charset="0"/>
                <a:cs typeface="Noteworthy Bold" panose="02000400000000000000" charset="0"/>
              </a:rPr>
              <a:t>Manjunath</a:t>
            </a:r>
            <a:endParaRPr lang="en-US" sz="2000" b="1">
              <a:latin typeface="Noteworthy Bold" panose="02000400000000000000" charset="0"/>
              <a:cs typeface="Noteworthy Bold" panose="02000400000000000000" charset="0"/>
            </a:endParaRPr>
          </a:p>
        </p:txBody>
      </p:sp>
      <p:sp>
        <p:nvSpPr>
          <p:cNvPr id="42" name="Vertical Scroll 41"/>
          <p:cNvSpPr/>
          <p:nvPr/>
        </p:nvSpPr>
        <p:spPr>
          <a:xfrm>
            <a:off x="4130040" y="1499235"/>
            <a:ext cx="3751580" cy="2072640"/>
          </a:xfrm>
          <a:prstGeom prst="verticalScroll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512945" y="1833880"/>
            <a:ext cx="2985135" cy="1635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34230" y="1906270"/>
            <a:ext cx="3094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Phosphate Inline" panose="02000506050000020004" charset="0"/>
                <a:cs typeface="Phosphate Inline" panose="02000506050000020004" charset="0"/>
              </a:rPr>
              <a:t>We are getting married</a:t>
            </a:r>
            <a:endParaRPr lang="en-US">
              <a:latin typeface="Phosphate Inline" panose="02000506050000020004" charset="0"/>
              <a:cs typeface="Phosphate Inline" panose="02000506050000020004" charset="0"/>
            </a:endParaRPr>
          </a:p>
          <a:p>
            <a:endParaRPr lang="en-US">
              <a:latin typeface="Phosphate Inline" panose="02000506050000020004" charset="0"/>
              <a:cs typeface="Phosphate Inline" panose="020005060500000200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4446905" y="2369185"/>
            <a:ext cx="3117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atin typeface="STSong" panose="02010600040101010101" charset="-122"/>
                <a:ea typeface="STSong" panose="02010600040101010101" charset="-122"/>
              </a:rPr>
              <a:t>We graciously invite you to honour us with your presence &amp; blessings on auspicious occasion of the Weeding Ceremony</a:t>
            </a:r>
            <a:endParaRPr lang="en-US" sz="1400">
              <a:latin typeface="STSong" panose="02010600040101010101" charset="-122"/>
              <a:ea typeface="STSong" panose="02010600040101010101" charset="-122"/>
            </a:endParaRPr>
          </a:p>
        </p:txBody>
      </p:sp>
      <p:pic>
        <p:nvPicPr>
          <p:cNvPr id="48" name="Picture 47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2308225" y="5979160"/>
            <a:ext cx="2480945" cy="895985"/>
          </a:xfrm>
          <a:prstGeom prst="rect">
            <a:avLst/>
          </a:prstGeom>
        </p:spPr>
      </p:pic>
      <p:pic>
        <p:nvPicPr>
          <p:cNvPr id="49" name="Picture 48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-18415" y="5969635"/>
            <a:ext cx="2480945" cy="895985"/>
          </a:xfrm>
          <a:prstGeom prst="rect">
            <a:avLst/>
          </a:prstGeom>
        </p:spPr>
      </p:pic>
      <p:pic>
        <p:nvPicPr>
          <p:cNvPr id="50" name="Picture 49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6922770" y="5969635"/>
            <a:ext cx="2480945" cy="895985"/>
          </a:xfrm>
          <a:prstGeom prst="rect">
            <a:avLst/>
          </a:prstGeom>
        </p:spPr>
      </p:pic>
      <p:pic>
        <p:nvPicPr>
          <p:cNvPr id="51" name="Picture 50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9403715" y="5979160"/>
            <a:ext cx="2480945" cy="895985"/>
          </a:xfrm>
          <a:prstGeom prst="rect">
            <a:avLst/>
          </a:prstGeom>
        </p:spPr>
      </p:pic>
      <p:pic>
        <p:nvPicPr>
          <p:cNvPr id="52" name="Picture 51" descr="Bandset"/>
          <p:cNvPicPr>
            <a:picLocks noChangeAspect="1"/>
          </p:cNvPicPr>
          <p:nvPr/>
        </p:nvPicPr>
        <p:blipFill>
          <a:blip r:embed="rId7"/>
          <a:srcRect t="15007" r="87796" b="17923"/>
          <a:stretch>
            <a:fillRect/>
          </a:stretch>
        </p:blipFill>
        <p:spPr>
          <a:xfrm>
            <a:off x="11884660" y="5979160"/>
            <a:ext cx="319405" cy="895985"/>
          </a:xfrm>
          <a:prstGeom prst="rect">
            <a:avLst/>
          </a:prstGeom>
        </p:spPr>
      </p:pic>
      <p:pic>
        <p:nvPicPr>
          <p:cNvPr id="54" name="Picture 53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-12065" y="-13970"/>
            <a:ext cx="2480945" cy="671195"/>
          </a:xfrm>
          <a:prstGeom prst="rect">
            <a:avLst/>
          </a:prstGeom>
        </p:spPr>
      </p:pic>
      <p:pic>
        <p:nvPicPr>
          <p:cNvPr id="55" name="Picture 54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2433955" y="-13970"/>
            <a:ext cx="2480945" cy="671195"/>
          </a:xfrm>
          <a:prstGeom prst="rect">
            <a:avLst/>
          </a:prstGeom>
        </p:spPr>
      </p:pic>
      <p:pic>
        <p:nvPicPr>
          <p:cNvPr id="56" name="Picture 55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4914900" y="-13970"/>
            <a:ext cx="2480945" cy="671195"/>
          </a:xfrm>
          <a:prstGeom prst="rect">
            <a:avLst/>
          </a:prstGeom>
        </p:spPr>
      </p:pic>
      <p:pic>
        <p:nvPicPr>
          <p:cNvPr id="57" name="Picture 56" descr="Bandset"/>
          <p:cNvPicPr>
            <a:picLocks noChangeAspect="1"/>
          </p:cNvPicPr>
          <p:nvPr/>
        </p:nvPicPr>
        <p:blipFill>
          <a:blip r:embed="rId7"/>
          <a:srcRect t="15007" r="5209" b="17923"/>
          <a:stretch>
            <a:fillRect/>
          </a:stretch>
        </p:blipFill>
        <p:spPr>
          <a:xfrm>
            <a:off x="7395845" y="-13970"/>
            <a:ext cx="2480945" cy="671195"/>
          </a:xfrm>
          <a:prstGeom prst="rect">
            <a:avLst/>
          </a:prstGeom>
        </p:spPr>
      </p:pic>
      <p:pic>
        <p:nvPicPr>
          <p:cNvPr id="58" name="Picture 57" descr="Bandset"/>
          <p:cNvPicPr>
            <a:picLocks noChangeAspect="1"/>
          </p:cNvPicPr>
          <p:nvPr/>
        </p:nvPicPr>
        <p:blipFill>
          <a:blip r:embed="rId7"/>
          <a:srcRect t="15007" r="10692" b="17923"/>
          <a:stretch>
            <a:fillRect/>
          </a:stretch>
        </p:blipFill>
        <p:spPr>
          <a:xfrm>
            <a:off x="9876790" y="-13970"/>
            <a:ext cx="2337435" cy="671195"/>
          </a:xfrm>
          <a:prstGeom prst="rect">
            <a:avLst/>
          </a:prstGeom>
        </p:spPr>
      </p:pic>
      <p:sp>
        <p:nvSpPr>
          <p:cNvPr id="62" name="Rectangular Callout 61"/>
          <p:cNvSpPr/>
          <p:nvPr/>
        </p:nvSpPr>
        <p:spPr>
          <a:xfrm>
            <a:off x="10167620" y="1303655"/>
            <a:ext cx="1240155" cy="530225"/>
          </a:xfrm>
          <a:prstGeom prst="wedge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Flowchart: Alternate Process 63"/>
          <p:cNvSpPr/>
          <p:nvPr/>
        </p:nvSpPr>
        <p:spPr>
          <a:xfrm>
            <a:off x="10261600" y="1381760"/>
            <a:ext cx="1060450" cy="39433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10330815" y="1381125"/>
            <a:ext cx="991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When ?</a:t>
            </a:r>
            <a:endParaRPr lang="en-US" b="1"/>
          </a:p>
        </p:txBody>
      </p:sp>
      <p:sp>
        <p:nvSpPr>
          <p:cNvPr id="66" name="Rectangular Callout 65"/>
          <p:cNvSpPr/>
          <p:nvPr/>
        </p:nvSpPr>
        <p:spPr>
          <a:xfrm>
            <a:off x="1153795" y="1132840"/>
            <a:ext cx="1240155" cy="530225"/>
          </a:xfrm>
          <a:prstGeom prst="wedge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Flowchart: Alternate Process 66"/>
          <p:cNvSpPr/>
          <p:nvPr/>
        </p:nvSpPr>
        <p:spPr>
          <a:xfrm>
            <a:off x="1247775" y="1210945"/>
            <a:ext cx="1060450" cy="39433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1266190" y="1210310"/>
            <a:ext cx="1076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Where ?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57828">
        <p:cover/>
      </p:transition>
    </mc:Choice>
    <mc:Fallback>
      <p:transition advTm="57828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1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1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0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1" presetClass="entr" presetSubtype="0" fill="hold" grpId="1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7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770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1" presetClass="entr" presetSubtype="0" fill="hold" grpId="14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200"/>
                            </p:stCondLst>
                            <p:childTnLst>
                              <p:par>
                                <p:cTn id="62" presetID="49" presetClass="entr" presetSubtype="0" decel="100000" fill="hold" grpId="1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700"/>
                            </p:stCondLst>
                            <p:childTnLst>
                              <p:par>
                                <p:cTn id="81" presetID="22" presetClass="exit" presetSubtype="4" fill="hold" grpId="18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8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8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200"/>
                            </p:stCondLst>
                            <p:childTnLst>
                              <p:par>
                                <p:cTn id="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200"/>
                            </p:stCondLst>
                            <p:childTnLst>
                              <p:par>
                                <p:cTn id="98" presetID="23" presetClass="entr" presetSubtype="16" fill="hold" grpId="1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grpId="1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700"/>
                            </p:stCondLst>
                            <p:childTnLst>
                              <p:par>
                                <p:cTn id="111" presetID="49" presetClass="entr" presetSubtype="0" de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3200"/>
                            </p:stCondLst>
                            <p:childTnLst>
                              <p:par>
                                <p:cTn id="130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4700"/>
                            </p:stCondLst>
                            <p:childTnLst>
                              <p:par>
                                <p:cTn id="14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6700"/>
                            </p:stCondLst>
                            <p:childTnLst>
                              <p:par>
                                <p:cTn id="147" presetID="23" presetClass="entr" presetSubtype="16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3" presetClass="entr" presetSubtype="16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7200"/>
                            </p:stCondLst>
                            <p:childTnLst>
                              <p:par>
                                <p:cTn id="156" presetID="56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0" grpId="0"/>
      <p:bldP spid="35" grpId="1" animBg="1"/>
      <p:bldP spid="38" grpId="1" animBg="1"/>
      <p:bldP spid="40" grpId="1"/>
      <p:bldP spid="35" grpId="2" animBg="1"/>
      <p:bldP spid="38" grpId="2" animBg="1"/>
      <p:bldP spid="40" grpId="2"/>
      <p:bldP spid="35" grpId="3" animBg="1"/>
      <p:bldP spid="38" grpId="3" animBg="1"/>
      <p:bldP spid="40" grpId="3"/>
      <p:bldP spid="35" grpId="4" animBg="1"/>
      <p:bldP spid="38" grpId="4" animBg="1"/>
      <p:bldP spid="40" grpId="4"/>
      <p:bldP spid="35" grpId="5" animBg="1"/>
      <p:bldP spid="38" grpId="5" animBg="1"/>
      <p:bldP spid="40" grpId="5"/>
      <p:bldP spid="35" grpId="6" animBg="1"/>
      <p:bldP spid="38" grpId="6" animBg="1"/>
      <p:bldP spid="40" grpId="6"/>
      <p:bldP spid="35" grpId="7" animBg="1"/>
      <p:bldP spid="38" grpId="7" animBg="1"/>
      <p:bldP spid="40" grpId="7"/>
      <p:bldP spid="35" grpId="8" animBg="1"/>
      <p:bldP spid="38" grpId="8" animBg="1"/>
      <p:bldP spid="40" grpId="8"/>
      <p:bldP spid="35" grpId="9" animBg="1"/>
      <p:bldP spid="38" grpId="9" animBg="1"/>
      <p:bldP spid="40" grpId="9"/>
      <p:bldP spid="35" grpId="10" animBg="1"/>
      <p:bldP spid="38" grpId="10" animBg="1"/>
      <p:bldP spid="40" grpId="10"/>
      <p:bldP spid="35" grpId="11" animBg="1"/>
      <p:bldP spid="38" grpId="11" animBg="1"/>
      <p:bldP spid="40" grpId="11"/>
      <p:bldP spid="35" grpId="12" animBg="1"/>
      <p:bldP spid="38" grpId="12" animBg="1"/>
      <p:bldP spid="40" grpId="12"/>
      <p:bldP spid="35" grpId="13" animBg="1"/>
      <p:bldP spid="38" grpId="13" animBg="1"/>
      <p:bldP spid="40" grpId="13"/>
      <p:bldP spid="35" grpId="14" animBg="1"/>
      <p:bldP spid="38" grpId="14" animBg="1"/>
      <p:bldP spid="40" grpId="14"/>
      <p:bldP spid="35" grpId="15" animBg="1"/>
      <p:bldP spid="38" grpId="15" animBg="1"/>
      <p:bldP spid="40" grpId="15"/>
      <p:bldP spid="35" grpId="16" animBg="1"/>
      <p:bldP spid="38" grpId="16" animBg="1"/>
      <p:bldP spid="40" grpId="16"/>
      <p:bldP spid="35" grpId="17" animBg="1"/>
      <p:bldP spid="38" grpId="17" animBg="1"/>
      <p:bldP spid="40" grpId="17"/>
      <p:bldP spid="35" grpId="18" animBg="1"/>
      <p:bldP spid="38" grpId="18" animBg="1"/>
      <p:bldP spid="40" grpId="18"/>
      <p:bldP spid="35" grpId="19" animBg="1"/>
      <p:bldP spid="38" grpId="19" animBg="1"/>
      <p:bldP spid="40" grpId="19"/>
      <p:bldP spid="35" grpId="20" animBg="1"/>
      <p:bldP spid="38" grpId="20" animBg="1"/>
      <p:bldP spid="40" grpId="20"/>
      <p:bldP spid="35" grpId="21" animBg="1"/>
      <p:bldP spid="38" grpId="21" animBg="1"/>
      <p:bldP spid="40" grpId="21"/>
      <p:bldP spid="35" grpId="22" animBg="1"/>
      <p:bldP spid="38" grpId="22" animBg="1"/>
      <p:bldP spid="40" grpId="22"/>
      <p:bldP spid="35" grpId="23" animBg="1"/>
      <p:bldP spid="38" grpId="23" animBg="1"/>
      <p:bldP spid="40" grpId="23"/>
      <p:bldP spid="35" grpId="24" animBg="1"/>
      <p:bldP spid="38" grpId="24" animBg="1"/>
      <p:bldP spid="40" grpId="24"/>
      <p:bldP spid="35" grpId="25" animBg="1"/>
      <p:bldP spid="38" grpId="25" animBg="1"/>
      <p:bldP spid="40" grpId="25"/>
      <p:bldP spid="35" grpId="26" animBg="1"/>
      <p:bldP spid="38" grpId="26" animBg="1"/>
      <p:bldP spid="40" grpId="26"/>
      <p:bldP spid="35" grpId="27" animBg="1"/>
      <p:bldP spid="38" grpId="27" animBg="1"/>
      <p:bldP spid="40" grpId="27"/>
      <p:bldP spid="35" grpId="28" animBg="1"/>
      <p:bldP spid="38" grpId="28" animBg="1"/>
      <p:bldP spid="40" grpId="28"/>
      <p:bldP spid="35" grpId="29" animBg="1"/>
      <p:bldP spid="38" grpId="29" animBg="1"/>
      <p:bldP spid="40" grpId="29"/>
      <p:bldP spid="35" grpId="30" animBg="1"/>
      <p:bldP spid="38" grpId="30" animBg="1"/>
      <p:bldP spid="40" grpId="30"/>
      <p:bldP spid="37" grpId="0" animBg="1"/>
      <p:bldP spid="39" grpId="0"/>
      <p:bldP spid="37" grpId="1" animBg="1"/>
      <p:bldP spid="39" grpId="1"/>
      <p:bldP spid="37" grpId="2" animBg="1"/>
      <p:bldP spid="39" grpId="2"/>
      <p:bldP spid="34" grpId="0" animBg="1"/>
      <p:bldP spid="37" grpId="3" animBg="1"/>
      <p:bldP spid="39" grpId="3"/>
      <p:bldP spid="34" grpId="1" animBg="1"/>
      <p:bldP spid="37" grpId="4" animBg="1"/>
      <p:bldP spid="39" grpId="4"/>
      <p:bldP spid="34" grpId="2" animBg="1"/>
      <p:bldP spid="37" grpId="5" animBg="1"/>
      <p:bldP spid="39" grpId="5"/>
      <p:bldP spid="34" grpId="3" animBg="1"/>
      <p:bldP spid="37" grpId="6" animBg="1"/>
      <p:bldP spid="39" grpId="6"/>
      <p:bldP spid="34" grpId="4" animBg="1"/>
      <p:bldP spid="37" grpId="7" animBg="1"/>
      <p:bldP spid="39" grpId="7"/>
      <p:bldP spid="34" grpId="5" animBg="1"/>
      <p:bldP spid="37" grpId="8" animBg="1"/>
      <p:bldP spid="39" grpId="8"/>
      <p:bldP spid="34" grpId="6" animBg="1"/>
      <p:bldP spid="37" grpId="9" animBg="1"/>
      <p:bldP spid="39" grpId="9"/>
      <p:bldP spid="34" grpId="7" animBg="1"/>
      <p:bldP spid="37" grpId="10" animBg="1"/>
      <p:bldP spid="39" grpId="10"/>
      <p:bldP spid="34" grpId="8" animBg="1"/>
      <p:bldP spid="37" grpId="11" animBg="1"/>
      <p:bldP spid="39" grpId="11"/>
      <p:bldP spid="34" grpId="9" animBg="1"/>
      <p:bldP spid="37" grpId="12" animBg="1"/>
      <p:bldP spid="39" grpId="12"/>
      <p:bldP spid="34" grpId="10" animBg="1"/>
      <p:bldP spid="37" grpId="13" animBg="1"/>
      <p:bldP spid="39" grpId="13"/>
      <p:bldP spid="34" grpId="11" animBg="1"/>
      <p:bldP spid="37" grpId="14" animBg="1"/>
      <p:bldP spid="39" grpId="14"/>
      <p:bldP spid="42" grpId="0" animBg="1"/>
      <p:bldP spid="44" grpId="0" animBg="1"/>
      <p:bldP spid="42" grpId="1" animBg="1"/>
      <p:bldP spid="44" grpId="1" animBg="1"/>
      <p:bldP spid="42" grpId="2" animBg="1"/>
      <p:bldP spid="44" grpId="2" animBg="1"/>
      <p:bldP spid="42" grpId="3" animBg="1"/>
      <p:bldP spid="44" grpId="3" animBg="1"/>
      <p:bldP spid="42" grpId="4" animBg="1"/>
      <p:bldP spid="44" grpId="4" animBg="1"/>
      <p:bldP spid="45" grpId="0"/>
      <p:bldP spid="45" grpId="1"/>
      <p:bldP spid="45" grpId="2"/>
      <p:bldP spid="45" grpId="3"/>
      <p:bldP spid="45" grpId="4"/>
      <p:bldP spid="45" grpId="5"/>
      <p:bldP spid="45" grpId="6"/>
      <p:bldP spid="45" grpId="7"/>
      <p:bldP spid="45" grpId="8"/>
      <p:bldP spid="45" grpId="9"/>
      <p:bldP spid="45" grpId="10"/>
      <p:bldP spid="45" grpId="11"/>
      <p:bldP spid="45" grpId="12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62" grpId="0" animBg="1"/>
      <p:bldP spid="64" grpId="0" animBg="1"/>
      <p:bldP spid="65" grpId="0"/>
      <p:bldP spid="62" grpId="1" animBg="1"/>
      <p:bldP spid="64" grpId="1" animBg="1"/>
      <p:bldP spid="65" grpId="1"/>
      <p:bldP spid="62" grpId="2" animBg="1"/>
      <p:bldP spid="64" grpId="2" animBg="1"/>
      <p:bldP spid="65" grpId="2"/>
      <p:bldP spid="62" grpId="3" animBg="1"/>
      <p:bldP spid="64" grpId="3" animBg="1"/>
      <p:bldP spid="65" grpId="3"/>
      <p:bldP spid="62" grpId="4" animBg="1"/>
      <p:bldP spid="64" grpId="4" animBg="1"/>
      <p:bldP spid="65" grpId="4"/>
      <p:bldP spid="62" grpId="5" animBg="1"/>
      <p:bldP spid="64" grpId="5" animBg="1"/>
      <p:bldP spid="65" grpId="5"/>
      <p:bldP spid="62" grpId="6" animBg="1"/>
      <p:bldP spid="64" grpId="6" animBg="1"/>
      <p:bldP spid="65" grpId="6"/>
      <p:bldP spid="62" grpId="7" animBg="1"/>
      <p:bldP spid="64" grpId="7" animBg="1"/>
      <p:bldP spid="65" grpId="7"/>
      <p:bldP spid="62" grpId="8" animBg="1"/>
      <p:bldP spid="64" grpId="8" animBg="1"/>
      <p:bldP spid="65" grpId="8"/>
      <p:bldP spid="62" grpId="9" animBg="1"/>
      <p:bldP spid="64" grpId="9" animBg="1"/>
      <p:bldP spid="65" grpId="9"/>
      <p:bldP spid="62" grpId="10" animBg="1"/>
      <p:bldP spid="64" grpId="10" animBg="1"/>
      <p:bldP spid="65" grpId="10"/>
      <p:bldP spid="62" grpId="11" animBg="1"/>
      <p:bldP spid="64" grpId="11" animBg="1"/>
      <p:bldP spid="65" grpId="11"/>
      <p:bldP spid="62" grpId="12" animBg="1"/>
      <p:bldP spid="64" grpId="12" animBg="1"/>
      <p:bldP spid="65" grpId="12"/>
      <p:bldP spid="62" grpId="13" animBg="1"/>
      <p:bldP spid="64" grpId="13" animBg="1"/>
      <p:bldP spid="65" grpId="13"/>
      <p:bldP spid="62" grpId="14" animBg="1"/>
      <p:bldP spid="64" grpId="14" animBg="1"/>
      <p:bldP spid="65" grpId="14"/>
      <p:bldP spid="62" grpId="15" animBg="1"/>
      <p:bldP spid="64" grpId="15" animBg="1"/>
      <p:bldP spid="65" grpId="15"/>
      <p:bldP spid="62" grpId="16" animBg="1"/>
      <p:bldP spid="64" grpId="16" animBg="1"/>
      <p:bldP spid="65" grpId="16"/>
      <p:bldP spid="62" grpId="17" animBg="1"/>
      <p:bldP spid="64" grpId="17" animBg="1"/>
      <p:bldP spid="65" grpId="17"/>
      <p:bldP spid="62" grpId="18" animBg="1"/>
      <p:bldP spid="64" grpId="18" animBg="1"/>
      <p:bldP spid="65" grpId="18"/>
      <p:bldP spid="23" grpId="0" animBg="1"/>
      <p:bldP spid="24" grpId="0"/>
      <p:bldP spid="20" grpId="0" animBg="1"/>
      <p:bldP spid="23" grpId="1" animBg="1"/>
      <p:bldP spid="24" grpId="1"/>
      <p:bldP spid="20" grpId="1" animBg="1"/>
      <p:bldP spid="23" grpId="2" animBg="1"/>
      <p:bldP spid="24" grpId="2"/>
      <p:bldP spid="20" grpId="2" animBg="1"/>
      <p:bldP spid="23" grpId="3" animBg="1"/>
      <p:bldP spid="24" grpId="3"/>
      <p:bldP spid="20" grpId="3" animBg="1"/>
      <p:bldP spid="23" grpId="4" animBg="1"/>
      <p:bldP spid="24" grpId="4"/>
      <p:bldP spid="20" grpId="4" animBg="1"/>
      <p:bldP spid="23" grpId="5" animBg="1"/>
      <p:bldP spid="24" grpId="5"/>
      <p:bldP spid="20" grpId="5" animBg="1"/>
      <p:bldP spid="23" grpId="6" animBg="1"/>
      <p:bldP spid="24" grpId="6"/>
      <p:bldP spid="20" grpId="6" animBg="1"/>
      <p:bldP spid="23" grpId="7" animBg="1"/>
      <p:bldP spid="24" grpId="7"/>
      <p:bldP spid="20" grpId="7" animBg="1"/>
      <p:bldP spid="23" grpId="8" animBg="1"/>
      <p:bldP spid="24" grpId="8"/>
      <p:bldP spid="20" grpId="8" animBg="1"/>
      <p:bldP spid="23" grpId="9" animBg="1"/>
      <p:bldP spid="24" grpId="9"/>
      <p:bldP spid="20" grpId="9" animBg="1"/>
      <p:bldP spid="23" grpId="10" animBg="1"/>
      <p:bldP spid="24" grpId="10"/>
      <p:bldP spid="20" grpId="10" animBg="1"/>
      <p:bldP spid="23" grpId="11" animBg="1"/>
      <p:bldP spid="24" grpId="11"/>
      <p:bldP spid="66" grpId="0" animBg="1"/>
      <p:bldP spid="67" grpId="0" animBg="1"/>
      <p:bldP spid="68" grpId="0"/>
      <p:bldP spid="66" grpId="1" animBg="1"/>
      <p:bldP spid="67" grpId="1" animBg="1"/>
      <p:bldP spid="68" grpId="1"/>
      <p:bldP spid="29" grpId="0" animBg="1"/>
      <p:bldP spid="28" grpId="0" animBg="1"/>
      <p:bldP spid="29" grpId="1" animBg="1"/>
      <p:bldP spid="28" grpId="1" animBg="1"/>
      <p:bldP spid="29" grpId="2" animBg="1"/>
      <p:bldP spid="28" grpId="2" animBg="1"/>
      <p:bldP spid="29" grpId="3" animBg="1"/>
      <p:bldP spid="28" grpId="3" animBg="1"/>
      <p:bldP spid="29" grpId="4" animBg="1"/>
      <p:bldP spid="28" grpId="4" animBg="1"/>
      <p:bldP spid="29" grpId="5" animBg="1"/>
      <p:bldP spid="28" grpId="5" animBg="1"/>
      <p:bldP spid="29" grpId="6" animBg="1"/>
      <p:bldP spid="28" grpId="6" animBg="1"/>
      <p:bldP spid="29" grpId="7" animBg="1"/>
      <p:bldP spid="28" grpId="7" animBg="1"/>
      <p:bldP spid="29" grpId="8" animBg="1"/>
      <p:bldP spid="28" grpId="8" animBg="1"/>
      <p:bldP spid="29" grpId="9" animBg="1"/>
      <p:bldP spid="28" grpId="9" animBg="1"/>
      <p:bldP spid="29" grpId="10" animBg="1"/>
      <p:bldP spid="28" grpId="10" animBg="1"/>
      <p:bldP spid="29" grpId="11" animBg="1"/>
      <p:bldP spid="28" grpId="11" animBg="1"/>
      <p:bldP spid="29" grpId="12" animBg="1"/>
      <p:bldP spid="28" grpId="12" animBg="1"/>
      <p:bldP spid="29" grpId="13" animBg="1"/>
      <p:bldP spid="28" grpId="13" animBg="1"/>
      <p:bldP spid="29" grpId="14" animBg="1"/>
      <p:bldP spid="28" grpId="14" animBg="1"/>
      <p:bldP spid="29" grpId="15" animBg="1"/>
      <p:bldP spid="28" grpId="15" animBg="1"/>
      <p:bldP spid="29" grpId="16" animBg="1"/>
      <p:bldP spid="28" grpId="16" animBg="1"/>
      <p:bldP spid="29" grpId="17" animBg="1"/>
      <p:bldP spid="28" grpId="17" animBg="1"/>
      <p:bldP spid="29" grpId="18" animBg="1"/>
      <p:bldP spid="28" grpId="18" animBg="1"/>
      <p:bldP spid="29" grpId="19" animBg="1"/>
      <p:bldP spid="28" grpId="19" animBg="1"/>
      <p:bldP spid="29" grpId="20" animBg="1"/>
      <p:bldP spid="28" grpId="20" animBg="1"/>
      <p:bldP spid="29" grpId="21" animBg="1"/>
      <p:bldP spid="28" grpId="21" animBg="1"/>
      <p:bldP spid="29" grpId="22" animBg="1"/>
      <p:bldP spid="28" grpId="22" animBg="1"/>
      <p:bldP spid="29" grpId="23" animBg="1"/>
      <p:bldP spid="28" grpId="23" animBg="1"/>
      <p:bldP spid="29" grpId="24" animBg="1"/>
      <p:bldP spid="28" grpId="24" animBg="1"/>
      <p:bldP spid="29" grpId="25" bldLvl="0" animBg="1"/>
      <p:bldP spid="28" grpId="25" animBg="1"/>
      <p:bldP spid="33" grpId="0"/>
      <p:bldP spid="33" grpId="1"/>
      <p:bldP spid="33" grpId="2"/>
      <p:bldP spid="33" grpId="3"/>
      <p:bldP spid="33" grpId="4"/>
      <p:bldP spid="33" grpId="5"/>
      <p:bldP spid="33" grpId="6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Spreadsheets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Heiti SC Light</vt:lpstr>
      <vt:lpstr>Times New Roman Regular</vt:lpstr>
      <vt:lpstr>Trattatello</vt:lpstr>
      <vt:lpstr>Times Regular</vt:lpstr>
      <vt:lpstr>Thonburi Regular</vt:lpstr>
      <vt:lpstr>Telugu Sangam MN Regular</vt:lpstr>
      <vt:lpstr>Tahoma Regular</vt:lpstr>
      <vt:lpstr>Tamil Sangam MN Regular</vt:lpstr>
      <vt:lpstr>Trebuchet MS Regular</vt:lpstr>
      <vt:lpstr>Waseem Regular</vt:lpstr>
      <vt:lpstr>Webdings</vt:lpstr>
      <vt:lpstr>Wingdings</vt:lpstr>
      <vt:lpstr>Wingdings 2</vt:lpstr>
      <vt:lpstr>Sukhumvit Set Text</vt:lpstr>
      <vt:lpstr>Snell Roundhand Regular</vt:lpstr>
      <vt:lpstr>Skia</vt:lpstr>
      <vt:lpstr>Sinhala Sangam MN Regular</vt:lpstr>
      <vt:lpstr>Sinhala MN Regular</vt:lpstr>
      <vt:lpstr>Silom</vt:lpstr>
      <vt:lpstr>SignPainter HouseScript</vt:lpstr>
      <vt:lpstr>Shree Devanagari 714 Regular</vt:lpstr>
      <vt:lpstr>Helvetica Regular</vt:lpstr>
      <vt:lpstr>Savoye LET</vt:lpstr>
      <vt:lpstr>Sathu</vt:lpstr>
      <vt:lpstr>Sana</vt:lpstr>
      <vt:lpstr>Plantagenet Cherokee</vt:lpstr>
      <vt:lpstr>Raanana Regular</vt:lpstr>
      <vt:lpstr>Phosphate Inline</vt:lpstr>
      <vt:lpstr>Party LET</vt:lpstr>
      <vt:lpstr>Papyrus Regular</vt:lpstr>
      <vt:lpstr>Oriya MN Regular</vt:lpstr>
      <vt:lpstr>PT Sans Narrow Regular</vt:lpstr>
      <vt:lpstr>PT Serif Caption Regular</vt:lpstr>
      <vt:lpstr>Noto Serif Ahom</vt:lpstr>
      <vt:lpstr>Noto Sans Wancho</vt:lpstr>
      <vt:lpstr>Noto Sans Tifinagh</vt:lpstr>
      <vt:lpstr>Noto Sans Rejang</vt:lpstr>
      <vt:lpstr>Noto Sans Multani</vt:lpstr>
      <vt:lpstr>Noto Sans New Tai Lue</vt:lpstr>
      <vt:lpstr>Noto Sans Lisu</vt:lpstr>
      <vt:lpstr>Noto Sans Linear B</vt:lpstr>
      <vt:lpstr>Noto Sans Buginese</vt:lpstr>
      <vt:lpstr>Noto Sans Coptic</vt:lpstr>
      <vt:lpstr>New Peninim MT Regular</vt:lpstr>
      <vt:lpstr>Noteworthy Light</vt:lpstr>
      <vt:lpstr>Nadeem</vt:lpstr>
      <vt:lpstr>Noteworthy Bold</vt:lpstr>
      <vt:lpstr>Brush Script MT</vt:lpstr>
      <vt:lpstr>PingFang SC Regular</vt:lpstr>
      <vt:lpstr>Apple Chancery</vt:lpstr>
      <vt:lpstr>Apple SD Gothic Neo Regular</vt:lpstr>
      <vt:lpstr>Apple Symbols</vt:lpstr>
      <vt:lpstr>Arial Regular</vt:lpstr>
      <vt:lpstr>Arial Black</vt:lpstr>
      <vt:lpstr>Avenir Next Regular</vt:lpstr>
      <vt:lpstr>Arial Rounded MT Bold</vt:lpstr>
      <vt:lpstr>Avenir Next Condensed Regular</vt:lpstr>
      <vt:lpstr>Baskerville Regular</vt:lpstr>
      <vt:lpstr>Bodoni 72 Book</vt:lpstr>
      <vt:lpstr>Bodoni Ornaments</vt:lpstr>
      <vt:lpstr>Bradley Hand</vt:lpstr>
      <vt:lpstr>Beirut</vt:lpstr>
      <vt:lpstr>Arial Hebrew Regular</vt:lpstr>
      <vt:lpstr>Avenir Book</vt:lpstr>
      <vt:lpstr>Ayuthaya</vt:lpstr>
      <vt:lpstr>Bangla MN Regular</vt:lpstr>
      <vt:lpstr>Helvetica Neue Regular</vt:lpstr>
      <vt:lpstr>Herculanum</vt:lpstr>
      <vt:lpstr>Hiragino Kaku Gothic Std</vt:lpstr>
      <vt:lpstr>Apple SD Gothic Neo Bold</vt:lpstr>
      <vt:lpstr>Hiragino Sans GB W3</vt:lpstr>
      <vt:lpstr>Galvji Regular</vt:lpstr>
      <vt:lpstr>Futura Medium</vt:lpstr>
      <vt:lpstr>Gujarati Sangam MN Regular</vt:lpstr>
      <vt:lpstr>Kohinoor Telugu Regular</vt:lpstr>
      <vt:lpstr>Kokonor</vt:lpstr>
      <vt:lpstr>Noto Sans Bassa Vah</vt:lpstr>
      <vt:lpstr>Noto Sans Brahmi</vt:lpstr>
      <vt:lpstr>Big Caslon</vt:lpstr>
      <vt:lpstr>STIXIntegralsUpSm Regular</vt:lpstr>
      <vt:lpstr>STIXIntegralsSm Regular</vt:lpstr>
      <vt:lpstr>Palatino Regular</vt:lpstr>
      <vt:lpstr>Papyrus Condensed</vt:lpstr>
      <vt:lpstr>Oriya Sangam MN Regular</vt:lpstr>
      <vt:lpstr>Optima Regular</vt:lpstr>
      <vt:lpstr>Noto Sans Warang Citi</vt:lpstr>
      <vt:lpstr>Heiti TC Light</vt:lpstr>
      <vt:lpstr>PingFang HK Regular</vt:lpstr>
      <vt:lpstr>Rockwell Regular</vt:lpstr>
      <vt:lpstr>Zapf Dingbats</vt:lpstr>
      <vt:lpstr>Zapfino</vt:lpstr>
      <vt:lpstr>Telugu MN Regular</vt:lpstr>
      <vt:lpstr>Tamil MN Regular</vt:lpstr>
      <vt:lpstr>STIXSizeThreeSym Regular</vt:lpstr>
      <vt:lpstr>STIXSizeTwoSym Regular</vt:lpstr>
      <vt:lpstr>STIXIntegralsD Regular</vt:lpstr>
      <vt:lpstr>PingFang TC Regular</vt:lpstr>
      <vt:lpstr>STSong</vt:lpstr>
      <vt:lpstr>PT Mono Regular</vt:lpstr>
      <vt:lpstr>Myanmar MN Regular</vt:lpstr>
      <vt:lpstr>Muna Regular</vt:lpstr>
      <vt:lpstr>Mukta Mahee Regular</vt:lpstr>
      <vt:lpstr>Marker Felt Thin</vt:lpstr>
      <vt:lpstr>Menlo Regular</vt:lpstr>
      <vt:lpstr>Malayalam Sangam MN Regular</vt:lpstr>
      <vt:lpstr>Krungthep</vt:lpstr>
      <vt:lpstr>Kohinoor Devanagari Regular</vt:lpstr>
      <vt:lpstr>InaiMathi Regular</vt:lpstr>
      <vt:lpstr>InaiMathi Bold</vt:lpstr>
      <vt:lpstr>Kailasa Regular</vt:lpstr>
      <vt:lpstr>Hoefler Text Regular</vt:lpstr>
      <vt:lpstr>Gurmukhi Sangam MN Regular</vt:lpstr>
      <vt:lpstr>Gujarati MT Regular</vt:lpstr>
      <vt:lpstr>Gill Sans Regular</vt:lpstr>
      <vt:lpstr>GB18030 Bitmap</vt:lpstr>
      <vt:lpstr>Grantha Sangam MN Regular</vt:lpstr>
      <vt:lpstr>Euphemia UCAS Regular</vt:lpstr>
      <vt:lpstr>Diwan Thuluth</vt:lpstr>
      <vt:lpstr>Diwan Kufi</vt:lpstr>
      <vt:lpstr>Devanagari Sangam MN Regular</vt:lpstr>
      <vt:lpstr>Didot Regular</vt:lpstr>
      <vt:lpstr>DecoType Naskh</vt:lpstr>
      <vt:lpstr>DIN Condensed</vt:lpstr>
      <vt:lpstr>Courier New Regular</vt:lpstr>
      <vt:lpstr>Comic Sans MS Regular</vt:lpstr>
      <vt:lpstr>Chalkduster</vt:lpstr>
      <vt:lpstr>Bodoni 72 Smallcaps</vt:lpstr>
      <vt:lpstr>Bodoni 72 Oldstyle Book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shashankkp</dc:creator>
  <cp:lastModifiedBy>shashankkp</cp:lastModifiedBy>
  <cp:revision>2</cp:revision>
  <dcterms:created xsi:type="dcterms:W3CDTF">2021-11-06T12:28:27Z</dcterms:created>
  <dcterms:modified xsi:type="dcterms:W3CDTF">2021-11-06T12:28:27Z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