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0" y="2987898"/>
            <a:ext cx="8915399" cy="1712210"/>
          </a:xfrm>
        </p:spPr>
        <p:txBody>
          <a:bodyPr>
            <a:normAutofit fontScale="90000"/>
          </a:bodyPr>
          <a:lstStyle/>
          <a:p>
            <a:pPr algn="r"/>
            <a:b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00" b="1" dirty="0">
                <a:cs typeface="Calibri" panose="020F0502020204030204" pitchFamily="34" charset="0"/>
              </a:rPr>
              <a:t>PYTHON MINI PROJECT</a:t>
            </a:r>
            <a:br>
              <a:rPr lang="en-US" sz="6700" b="1" dirty="0">
                <a:cs typeface="Calibri" panose="020F0502020204030204" pitchFamily="34" charset="0"/>
              </a:rPr>
            </a:br>
            <a:r>
              <a:rPr lang="en-US" sz="5000" b="1" dirty="0">
                <a:cs typeface="Calibri" panose="020F0502020204030204" pitchFamily="34" charset="0"/>
              </a:rPr>
              <a:t>SCHOOL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5138670"/>
            <a:ext cx="8915399" cy="1249251"/>
          </a:xfrm>
        </p:spPr>
        <p:txBody>
          <a:bodyPr>
            <a:normAutofit/>
          </a:bodyPr>
          <a:lstStyle/>
          <a:p>
            <a:r>
              <a:rPr lang="en-US" b="1" dirty="0"/>
              <a:t>		    SOMYADEEP SHRIVASTAVA 17CS29         SHASHANK N S 17CS28 </a:t>
            </a:r>
          </a:p>
          <a:p>
            <a:r>
              <a:rPr lang="en-US" b="1" dirty="0"/>
              <a:t>						RIYA GUPTA 17CS27          SRIKANTH REDDY Y A 17CS30</a:t>
            </a:r>
          </a:p>
          <a:p>
            <a:r>
              <a:rPr lang="en-US" b="1" dirty="0"/>
              <a:t>												 RAVI RANJAN 17CS26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3346" y="270456"/>
            <a:ext cx="95212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IIIT-DWD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INFORMATION TECHNOLOGY, DHARWAD</a:t>
            </a:r>
          </a:p>
        </p:txBody>
      </p:sp>
    </p:spTree>
    <p:extLst>
      <p:ext uri="{BB962C8B-B14F-4D97-AF65-F5344CB8AC3E}">
        <p14:creationId xmlns:p14="http://schemas.microsoft.com/office/powerpoint/2010/main" val="219602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Aim</a:t>
            </a:r>
          </a:p>
          <a:p>
            <a:r>
              <a:rPr lang="en-US" sz="3000" dirty="0"/>
              <a:t>Attributes </a:t>
            </a:r>
          </a:p>
          <a:p>
            <a:r>
              <a:rPr lang="en-US" sz="2800" dirty="0"/>
              <a:t>Flow chart</a:t>
            </a:r>
          </a:p>
          <a:p>
            <a:r>
              <a:rPr lang="en-US" sz="2800" dirty="0"/>
              <a:t>Explaining the flow chart</a:t>
            </a:r>
          </a:p>
          <a:p>
            <a:r>
              <a:rPr lang="en-US" sz="2800" dirty="0"/>
              <a:t>Limitations</a:t>
            </a:r>
          </a:p>
          <a:p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715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47741"/>
            <a:ext cx="8915399" cy="978793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AIM OF THE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026535"/>
            <a:ext cx="8915399" cy="1885100"/>
          </a:xfrm>
        </p:spPr>
        <p:txBody>
          <a:bodyPr>
            <a:normAutofit/>
          </a:bodyPr>
          <a:lstStyle/>
          <a:p>
            <a:r>
              <a:rPr lang="en-US" dirty="0"/>
              <a:t>Program for SCHOOL MANAGEMENT SYSTEM , which gives manager full privileges to manage the school .</a:t>
            </a:r>
          </a:p>
          <a:p>
            <a:r>
              <a:rPr lang="en-US" dirty="0"/>
              <a:t>The school has a class with no place, so this system will manage the class replacing according to other classes evacuation. </a:t>
            </a:r>
          </a:p>
          <a:p>
            <a:r>
              <a:rPr lang="en-US" dirty="0"/>
              <a:t>At last, it will display who is the most committed teacher.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2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427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ATTRIBUTES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CDD495-EA63-417A-80AE-2F7C7C296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606275"/>
              </p:ext>
            </p:extLst>
          </p:nvPr>
        </p:nvGraphicFramePr>
        <p:xfrm>
          <a:off x="3808612" y="1447678"/>
          <a:ext cx="4736579" cy="5055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4217">
                  <a:extLst>
                    <a:ext uri="{9D8B030D-6E8A-4147-A177-3AD203B41FA5}">
                      <a16:colId xmlns:a16="http://schemas.microsoft.com/office/drawing/2014/main" val="3293328820"/>
                    </a:ext>
                  </a:extLst>
                </a:gridCol>
                <a:gridCol w="1912362">
                  <a:extLst>
                    <a:ext uri="{9D8B030D-6E8A-4147-A177-3AD203B41FA5}">
                      <a16:colId xmlns:a16="http://schemas.microsoft.com/office/drawing/2014/main" val="2522125421"/>
                    </a:ext>
                  </a:extLst>
                </a:gridCol>
              </a:tblGrid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VARIABLE USED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2494875360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Which day is today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3131414228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 you a teacher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1272012140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Ravi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3646322605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Ram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4248832366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Shyam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2792392271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Miss Meena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4064739661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 you a manager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400205499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From t to t3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3670370919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From v to v3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 for subject allotment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4014250874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From e to e5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 for subject allotment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3517438160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From g to g5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 for subject allotment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2541777653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From i to i5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 for subject allotment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1098770279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From h to h5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 for subject allotment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689457443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r1,r2,r5,r6,r7,r10,r11,r14,r15,r16,r17,r20,r21,r24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 for subject allotment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2157359124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r25 to r27,r30,r31,r32,r35,r37,r38,r42,r43,r44,r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 for subject allotment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3786331721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s1,s11,s2,s22,s31,s32,s4,s7,s71,s72,s5,s51,s52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 for subject allotment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1524729494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r51,r52,x1,x2,x3,x6,x7,x8,x9,x11,x12,x15,x16,x17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 for subject allotment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1265015355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x22,x23,x24,x25,x26,x29,x30,x31,x32,x41,x42,x43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 for subject allotment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499708780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X46,x47,x48,x49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Used for subject allotment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3141127141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t100 ,q, r ,s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Attendance counter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4270123235"/>
                  </a:ext>
                </a:extLst>
              </a:tr>
              <a:tr h="1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sv[]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List that stores final attendance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11" marR="54711" marT="0" marB="0"/>
                </a:tc>
                <a:extLst>
                  <a:ext uri="{0D108BD9-81ED-4DB2-BD59-A6C34878D82A}">
                    <a16:rowId xmlns:a16="http://schemas.microsoft.com/office/drawing/2014/main" val="26410467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9786C4C-281D-4AE3-9F34-83F1E2333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8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47341"/>
          </a:xfrm>
        </p:spPr>
        <p:txBody>
          <a:bodyPr/>
          <a:lstStyle/>
          <a:p>
            <a:r>
              <a:rPr lang="en-US" b="1" dirty="0"/>
              <a:t>FLOW CHART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26035" y="1349828"/>
            <a:ext cx="2107474" cy="8360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DISPLAY OF </a:t>
            </a:r>
          </a:p>
          <a:p>
            <a:pPr algn="ctr"/>
            <a:r>
              <a:rPr lang="en-US" sz="1600" b="1" dirty="0"/>
              <a:t>TIME TABLE</a:t>
            </a:r>
          </a:p>
        </p:txBody>
      </p:sp>
      <p:sp>
        <p:nvSpPr>
          <p:cNvPr id="4" name="Down Arrow 3"/>
          <p:cNvSpPr/>
          <p:nvPr/>
        </p:nvSpPr>
        <p:spPr>
          <a:xfrm>
            <a:off x="6474823" y="2333897"/>
            <a:ext cx="809897" cy="4005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43154" y="2882537"/>
            <a:ext cx="2516777" cy="7053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FOR  TEACHER ATTENDANCE</a:t>
            </a:r>
          </a:p>
        </p:txBody>
      </p:sp>
      <p:sp>
        <p:nvSpPr>
          <p:cNvPr id="6" name="Down Arrow 5"/>
          <p:cNvSpPr/>
          <p:nvPr/>
        </p:nvSpPr>
        <p:spPr>
          <a:xfrm>
            <a:off x="6474823" y="3735977"/>
            <a:ext cx="809897" cy="4005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25885" y="4284617"/>
            <a:ext cx="2351314" cy="6008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ALLOTING THE </a:t>
            </a:r>
          </a:p>
          <a:p>
            <a:pPr algn="ctr"/>
            <a:r>
              <a:rPr lang="en-US" b="1" dirty="0"/>
              <a:t>VACANT CLASSES</a:t>
            </a:r>
          </a:p>
        </p:txBody>
      </p:sp>
      <p:sp>
        <p:nvSpPr>
          <p:cNvPr id="9" name="Down Arrow 8"/>
          <p:cNvSpPr/>
          <p:nvPr/>
        </p:nvSpPr>
        <p:spPr>
          <a:xfrm>
            <a:off x="6173288" y="4955176"/>
            <a:ext cx="1412966" cy="6270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90606" y="5651862"/>
            <a:ext cx="2943497" cy="775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 OF MOST COMMITTED TEACHER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47314" y="3013165"/>
            <a:ext cx="1698172" cy="34137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2592924" y="2932299"/>
            <a:ext cx="2151017" cy="19401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501215" y="3679531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CONTINUE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9892937" y="4305442"/>
            <a:ext cx="124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5914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428" y="1059538"/>
            <a:ext cx="8911687" cy="647341"/>
          </a:xfrm>
        </p:spPr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4891"/>
            <a:ext cx="8915400" cy="3786331"/>
          </a:xfrm>
        </p:spPr>
        <p:txBody>
          <a:bodyPr/>
          <a:lstStyle/>
          <a:p>
            <a:pPr lvl="0"/>
            <a:r>
              <a:rPr lang="en-US" dirty="0"/>
              <a:t>Not valid if more than two teachers are absent.</a:t>
            </a:r>
          </a:p>
          <a:p>
            <a:pPr lvl="0"/>
            <a:r>
              <a:rPr lang="en-US" dirty="0"/>
              <a:t>All teachers have to give attendance at once as code doesn’t stores attendance.</a:t>
            </a:r>
          </a:p>
          <a:p>
            <a:pPr lvl="0"/>
            <a:r>
              <a:rPr lang="en-US" dirty="0"/>
              <a:t>We have to take attendance for each day at once as code doesn’t store attendance.</a:t>
            </a:r>
          </a:p>
          <a:p>
            <a:pPr lvl="0"/>
            <a:r>
              <a:rPr lang="en-US" dirty="0"/>
              <a:t>It shows that all teachers are committed if you enter ‘no’ in input for teacher and manager</a:t>
            </a:r>
          </a:p>
        </p:txBody>
      </p:sp>
    </p:spTree>
    <p:extLst>
      <p:ext uri="{BB962C8B-B14F-4D97-AF65-F5344CB8AC3E}">
        <p14:creationId xmlns:p14="http://schemas.microsoft.com/office/powerpoint/2010/main" val="129014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68247"/>
            <a:ext cx="8911687" cy="647341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81646"/>
            <a:ext cx="8915400" cy="3629576"/>
          </a:xfrm>
        </p:spPr>
        <p:txBody>
          <a:bodyPr/>
          <a:lstStyle/>
          <a:p>
            <a:r>
              <a:rPr lang="en-US"/>
              <a:t>The python program ‘School Management’ is an effective way to take attendance of teachers and allot classes and periods which are free.</a:t>
            </a:r>
          </a:p>
          <a:p>
            <a:r>
              <a:rPr lang="en-US"/>
              <a:t>It takes input from teacher and manager write attendance and allot classes.</a:t>
            </a:r>
          </a:p>
          <a:p>
            <a:r>
              <a:rPr lang="en-US"/>
              <a:t>It uses all basic functions such as list etc. and proper use of if and else statement with use of break command.</a:t>
            </a:r>
          </a:p>
          <a:p>
            <a:r>
              <a:rPr lang="en-US"/>
              <a:t>With more advanced knowledge of python we can make program more use user friendly and can make GUI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59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491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       PYTHON MINI PROJECT SCHOOL MANAGEMENT SYSTEM</vt:lpstr>
      <vt:lpstr>CONTENTS</vt:lpstr>
      <vt:lpstr>AIM OF THE PROJECT</vt:lpstr>
      <vt:lpstr>                     ATTRIBUTES</vt:lpstr>
      <vt:lpstr>FLOW CHART</vt:lpstr>
      <vt:lpstr>LIMITATIONS</vt:lpstr>
      <vt:lpstr>CONCLUSION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SCHOOL MANAGEMENT SYSTEM</dc:title>
  <dc:creator>varun</dc:creator>
  <cp:lastModifiedBy>somyadeep99@outlook.com</cp:lastModifiedBy>
  <cp:revision>17</cp:revision>
  <dcterms:created xsi:type="dcterms:W3CDTF">2017-12-02T15:56:08Z</dcterms:created>
  <dcterms:modified xsi:type="dcterms:W3CDTF">2017-12-03T05:41:39Z</dcterms:modified>
</cp:coreProperties>
</file>