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369" r:id="rId3"/>
    <p:sldId id="337" r:id="rId4"/>
    <p:sldId id="327" r:id="rId5"/>
    <p:sldId id="386" r:id="rId6"/>
    <p:sldId id="359" r:id="rId7"/>
    <p:sldId id="378" r:id="rId8"/>
    <p:sldId id="376" r:id="rId9"/>
    <p:sldId id="379" r:id="rId10"/>
    <p:sldId id="377" r:id="rId11"/>
    <p:sldId id="380" r:id="rId12"/>
    <p:sldId id="381" r:id="rId13"/>
    <p:sldId id="382" r:id="rId14"/>
    <p:sldId id="385" r:id="rId15"/>
    <p:sldId id="383" r:id="rId16"/>
    <p:sldId id="357" r:id="rId17"/>
    <p:sldId id="293" r:id="rId18"/>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0D6FC9-B0DE-48A9-A8D6-13C0BA07B3C6}" v="19" dt="2021-12-12T17:05:55.453"/>
    <p1510:client id="{C646E532-F32E-4D32-9F34-E5D40601E2D2}" v="417" dt="2021-12-12T17:04:10.310"/>
    <p1510:client id="{E0CF5BFD-0F18-4903-A189-F23CA58BAD53}" v="2" dt="2021-12-12T17:13:13.5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409" autoAdjust="0"/>
  </p:normalViewPr>
  <p:slideViewPr>
    <p:cSldViewPr>
      <p:cViewPr varScale="1">
        <p:scale>
          <a:sx n="112" d="100"/>
          <a:sy n="112" d="100"/>
        </p:scale>
        <p:origin x="1620" y="108"/>
      </p:cViewPr>
      <p:guideLst>
        <p:guide orient="horz" pos="2160"/>
        <p:guide pos="2880"/>
      </p:guideLst>
    </p:cSldViewPr>
  </p:slideViewPr>
  <p:outlineViewPr>
    <p:cViewPr>
      <p:scale>
        <a:sx n="33" d="100"/>
        <a:sy n="33" d="100"/>
      </p:scale>
      <p:origin x="0" y="1053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28C1D0-9F04-4602-B1E3-657E731371D4}"/>
              </a:ext>
            </a:extLst>
          </p:cNvPr>
          <p:cNvSpPr>
            <a:spLocks noGrp="1"/>
          </p:cNvSpPr>
          <p:nvPr>
            <p:ph type="hdr" sz="quarter"/>
          </p:nvPr>
        </p:nvSpPr>
        <p:spPr>
          <a:xfrm>
            <a:off x="0" y="0"/>
            <a:ext cx="3170238" cy="479425"/>
          </a:xfrm>
          <a:prstGeom prst="rect">
            <a:avLst/>
          </a:prstGeom>
        </p:spPr>
        <p:txBody>
          <a:bodyPr vert="horz" lIns="96661" tIns="48331" rIns="96661" bIns="48331" rtlCol="0"/>
          <a:lstStyle>
            <a:lvl1pPr algn="l" eaLnBrk="1" hangingPunct="1">
              <a:defRPr sz="130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557295DF-A447-42CE-8B6F-8FA4AA160AC6}"/>
              </a:ext>
            </a:extLst>
          </p:cNvPr>
          <p:cNvSpPr>
            <a:spLocks noGrp="1"/>
          </p:cNvSpPr>
          <p:nvPr>
            <p:ph type="dt" idx="1"/>
          </p:nvPr>
        </p:nvSpPr>
        <p:spPr>
          <a:xfrm>
            <a:off x="4143375" y="0"/>
            <a:ext cx="3170238" cy="479425"/>
          </a:xfrm>
          <a:prstGeom prst="rect">
            <a:avLst/>
          </a:prstGeom>
        </p:spPr>
        <p:txBody>
          <a:bodyPr vert="horz" lIns="96661" tIns="48331" rIns="96661" bIns="48331" rtlCol="0"/>
          <a:lstStyle>
            <a:lvl1pPr algn="r" eaLnBrk="1" hangingPunct="1">
              <a:defRPr sz="1300">
                <a:latin typeface="Arial" charset="0"/>
              </a:defRPr>
            </a:lvl1pPr>
          </a:lstStyle>
          <a:p>
            <a:pPr>
              <a:defRPr/>
            </a:pPr>
            <a:fld id="{0FFF9F25-F94E-4892-92A2-FF2C7509CB39}" type="datetimeFigureOut">
              <a:rPr lang="en-US"/>
              <a:pPr>
                <a:defRPr/>
              </a:pPr>
              <a:t>10/5/2023</a:t>
            </a:fld>
            <a:endParaRPr lang="en-US"/>
          </a:p>
        </p:txBody>
      </p:sp>
      <p:sp>
        <p:nvSpPr>
          <p:cNvPr id="4" name="Slide Image Placeholder 3">
            <a:extLst>
              <a:ext uri="{FF2B5EF4-FFF2-40B4-BE49-F238E27FC236}">
                <a16:creationId xmlns:a16="http://schemas.microsoft.com/office/drawing/2014/main" id="{DEC7D825-F843-467B-B886-4CD0FC43AF56}"/>
              </a:ext>
            </a:extLst>
          </p:cNvPr>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a:extLst>
              <a:ext uri="{FF2B5EF4-FFF2-40B4-BE49-F238E27FC236}">
                <a16:creationId xmlns:a16="http://schemas.microsoft.com/office/drawing/2014/main" id="{7EFB258F-9824-4DF1-9E12-40F465296B94}"/>
              </a:ext>
            </a:extLst>
          </p:cNvPr>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B063747-4FDB-4757-8899-62178FDB3DF9}"/>
              </a:ext>
            </a:extLst>
          </p:cNvPr>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eaLnBrk="1" hangingPunct="1">
              <a:defRPr sz="1300">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C2C4419D-90DA-466D-913F-C02618F8DF02}"/>
              </a:ext>
            </a:extLst>
          </p:cNvPr>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eaLnBrk="1" hangingPunct="1">
              <a:defRPr sz="1300" smtClean="0"/>
            </a:lvl1pPr>
          </a:lstStyle>
          <a:p>
            <a:pPr>
              <a:defRPr/>
            </a:pPr>
            <a:fld id="{CE816D4F-B0C8-48E1-AEBC-673EA3E8F7A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3A2BBDB7-10D4-449D-B19C-7E98053B44E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a:extLst>
              <a:ext uri="{FF2B5EF4-FFF2-40B4-BE49-F238E27FC236}">
                <a16:creationId xmlns:a16="http://schemas.microsoft.com/office/drawing/2014/main" id="{048A2612-DEF6-4305-AB13-ACAE4A3BB8F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100" name="Slide Number Placeholder 3">
            <a:extLst>
              <a:ext uri="{FF2B5EF4-FFF2-40B4-BE49-F238E27FC236}">
                <a16:creationId xmlns:a16="http://schemas.microsoft.com/office/drawing/2014/main" id="{926046E0-9408-440F-B314-48A4B08BC11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1744D83-3F9C-429D-98C0-6C26D32EE6AF}" type="slidenum">
              <a:rPr lang="en-US" altLang="en-US" sz="1300">
                <a:latin typeface="Arial" panose="020B0604020202020204" pitchFamily="34" charset="0"/>
              </a:rPr>
              <a:pPr>
                <a:spcBef>
                  <a:spcPct val="0"/>
                </a:spcBef>
              </a:pPr>
              <a:t>1</a:t>
            </a:fld>
            <a:endParaRPr lang="en-US" altLang="en-US" sz="130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658535F6-78B1-4A11-9193-DDF2E335D53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364A3D62-7CF6-4582-AF8A-098A3D46225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6148" name="Slide Number Placeholder 3">
            <a:extLst>
              <a:ext uri="{FF2B5EF4-FFF2-40B4-BE49-F238E27FC236}">
                <a16:creationId xmlns:a16="http://schemas.microsoft.com/office/drawing/2014/main" id="{4CDB9280-931B-4417-A529-CB425ECCBFC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B097DF3-6D2A-4517-9EDE-D163EAFF8071}" type="slidenum">
              <a:rPr lang="en-US" altLang="en-US" sz="1300">
                <a:latin typeface="Arial" panose="020B0604020202020204" pitchFamily="34" charset="0"/>
              </a:rPr>
              <a:pPr>
                <a:spcBef>
                  <a:spcPct val="0"/>
                </a:spcBef>
              </a:pPr>
              <a:t>2</a:t>
            </a:fld>
            <a:endParaRPr lang="en-US" altLang="en-US" sz="130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EAD328E9-53F7-402A-B87D-D8DC4BE48E4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ABA37387-14A8-4DE5-96E9-668B8609FF1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8196" name="Slide Number Placeholder 3">
            <a:extLst>
              <a:ext uri="{FF2B5EF4-FFF2-40B4-BE49-F238E27FC236}">
                <a16:creationId xmlns:a16="http://schemas.microsoft.com/office/drawing/2014/main" id="{5D63A0B5-C72C-4572-82C6-F088D016E2D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DB30AE1-6694-4B78-ABD3-BB2357231E86}" type="slidenum">
              <a:rPr lang="en-US" altLang="en-US" sz="1300">
                <a:latin typeface="Arial" panose="020B0604020202020204" pitchFamily="34" charset="0"/>
              </a:rPr>
              <a:pPr>
                <a:spcBef>
                  <a:spcPct val="0"/>
                </a:spcBef>
              </a:pPr>
              <a:t>3</a:t>
            </a:fld>
            <a:endParaRPr lang="en-US" altLang="en-US" sz="130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BA91002D-E6A2-4F05-A6CE-B5048195B1C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205A7C7F-0027-44F5-B251-8970695066E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0244" name="Slide Number Placeholder 3">
            <a:extLst>
              <a:ext uri="{FF2B5EF4-FFF2-40B4-BE49-F238E27FC236}">
                <a16:creationId xmlns:a16="http://schemas.microsoft.com/office/drawing/2014/main" id="{A55696AA-0DA7-4B96-9AD8-CF6251C8BEA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048B3F0-AA75-4A25-BDE5-2B23DB5FFE9D}" type="slidenum">
              <a:rPr lang="en-US" altLang="en-US" sz="1300">
                <a:latin typeface="Arial" panose="020B0604020202020204" pitchFamily="34" charset="0"/>
              </a:rPr>
              <a:pPr>
                <a:spcBef>
                  <a:spcPct val="0"/>
                </a:spcBef>
              </a:pPr>
              <a:t>4</a:t>
            </a:fld>
            <a:endParaRPr lang="en-US" altLang="en-US" sz="130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E4062B22-F48E-4199-929A-900BF70D72C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a:extLst>
              <a:ext uri="{FF2B5EF4-FFF2-40B4-BE49-F238E27FC236}">
                <a16:creationId xmlns:a16="http://schemas.microsoft.com/office/drawing/2014/main" id="{9F9D401F-4BDC-4BA8-8EEC-84AADC790C1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3316" name="Slide Number Placeholder 3">
            <a:extLst>
              <a:ext uri="{FF2B5EF4-FFF2-40B4-BE49-F238E27FC236}">
                <a16:creationId xmlns:a16="http://schemas.microsoft.com/office/drawing/2014/main" id="{756767C6-8FD7-418B-A4A3-56A8E2F0F4C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7F27866-07AB-4850-9B51-26005D319EC6}" type="slidenum">
              <a:rPr lang="en-US" altLang="en-US" sz="1300">
                <a:latin typeface="Arial" panose="020B0604020202020204" pitchFamily="34" charset="0"/>
              </a:rPr>
              <a:pPr>
                <a:spcBef>
                  <a:spcPct val="0"/>
                </a:spcBef>
              </a:pPr>
              <a:t>6</a:t>
            </a:fld>
            <a:endParaRPr lang="en-US" altLang="en-US" sz="130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6408AEC3-890E-45D4-842B-CB2C697A082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85EA2777-9A9E-41CD-B786-A62C45E0116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6628" name="Slide Number Placeholder 3">
            <a:extLst>
              <a:ext uri="{FF2B5EF4-FFF2-40B4-BE49-F238E27FC236}">
                <a16:creationId xmlns:a16="http://schemas.microsoft.com/office/drawing/2014/main" id="{22A8FEBB-47B3-49E1-B555-497D310655B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F0BC553-C7C6-4EAE-9434-5BFD068CB374}" type="slidenum">
              <a:rPr lang="en-US" altLang="en-US" sz="1300">
                <a:latin typeface="Arial" panose="020B0604020202020204" pitchFamily="34" charset="0"/>
              </a:rPr>
              <a:pPr>
                <a:spcBef>
                  <a:spcPct val="0"/>
                </a:spcBef>
              </a:pPr>
              <a:t>16</a:t>
            </a:fld>
            <a:endParaRPr lang="en-US" altLang="en-US" sz="130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7112E510-02D7-4463-9CE2-4ADB4F39674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23A76315-B961-423C-A2EA-AFBED7A7174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28676" name="Slide Number Placeholder 3">
            <a:extLst>
              <a:ext uri="{FF2B5EF4-FFF2-40B4-BE49-F238E27FC236}">
                <a16:creationId xmlns:a16="http://schemas.microsoft.com/office/drawing/2014/main" id="{FD3DC32A-72E0-47EE-B7FE-0EA0F98313A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5ECB8BD-1941-415D-A2A0-F7D2F28CE4F8}" type="slidenum">
              <a:rPr lang="en-US" altLang="en-US" sz="1300">
                <a:latin typeface="Arial" panose="020B0604020202020204" pitchFamily="34" charset="0"/>
              </a:rPr>
              <a:pPr>
                <a:spcBef>
                  <a:spcPct val="0"/>
                </a:spcBef>
              </a:pPr>
              <a:t>17</a:t>
            </a:fld>
            <a:endParaRPr lang="en-US" altLang="en-US" sz="130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049AD3F8-B8F5-464A-AA0B-E3333A8236E6}"/>
              </a:ext>
            </a:extLst>
          </p:cNvPr>
          <p:cNvSpPr>
            <a:spLocks noGrp="1"/>
          </p:cNvSpPr>
          <p:nvPr>
            <p:ph type="dt" sz="half" idx="10"/>
          </p:nvPr>
        </p:nvSpPr>
        <p:spPr/>
        <p:txBody>
          <a:bodyPr/>
          <a:lstStyle>
            <a:lvl1pPr>
              <a:defRPr/>
            </a:lvl1pPr>
          </a:lstStyle>
          <a:p>
            <a:pPr>
              <a:defRPr/>
            </a:pPr>
            <a:fld id="{F847478F-FECD-47C2-B2A1-0CAD206AC28E}" type="datetimeFigureOut">
              <a:rPr lang="en-US"/>
              <a:pPr>
                <a:defRPr/>
              </a:pPr>
              <a:t>10/5/2023</a:t>
            </a:fld>
            <a:endParaRPr lang="en-US"/>
          </a:p>
        </p:txBody>
      </p:sp>
      <p:sp>
        <p:nvSpPr>
          <p:cNvPr id="5" name="Footer Placeholder 4">
            <a:extLst>
              <a:ext uri="{FF2B5EF4-FFF2-40B4-BE49-F238E27FC236}">
                <a16:creationId xmlns:a16="http://schemas.microsoft.com/office/drawing/2014/main" id="{84857E34-2E33-403D-B3BF-C5AE7762F19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DD40345-9FFE-4B12-BEE3-DB6A4DB7A79B}"/>
              </a:ext>
            </a:extLst>
          </p:cNvPr>
          <p:cNvSpPr>
            <a:spLocks noGrp="1"/>
          </p:cNvSpPr>
          <p:nvPr>
            <p:ph type="sldNum" sz="quarter" idx="12"/>
          </p:nvPr>
        </p:nvSpPr>
        <p:spPr/>
        <p:txBody>
          <a:bodyPr/>
          <a:lstStyle>
            <a:lvl1pPr>
              <a:defRPr/>
            </a:lvl1pPr>
          </a:lstStyle>
          <a:p>
            <a:pPr>
              <a:defRPr/>
            </a:pPr>
            <a:fld id="{E78F3F5C-A975-4713-B552-CE88A9AE7837}" type="slidenum">
              <a:rPr lang="en-US" altLang="en-US"/>
              <a:pPr>
                <a:defRPr/>
              </a:pPr>
              <a:t>‹#›</a:t>
            </a:fld>
            <a:endParaRPr lang="en-US" altLang="en-US"/>
          </a:p>
        </p:txBody>
      </p:sp>
    </p:spTree>
    <p:extLst>
      <p:ext uri="{BB962C8B-B14F-4D97-AF65-F5344CB8AC3E}">
        <p14:creationId xmlns:p14="http://schemas.microsoft.com/office/powerpoint/2010/main" val="2599405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5C3CEA-A71C-4CD6-B0ED-7A979DE3064D}"/>
              </a:ext>
            </a:extLst>
          </p:cNvPr>
          <p:cNvSpPr>
            <a:spLocks noGrp="1"/>
          </p:cNvSpPr>
          <p:nvPr>
            <p:ph type="dt" sz="half" idx="10"/>
          </p:nvPr>
        </p:nvSpPr>
        <p:spPr/>
        <p:txBody>
          <a:bodyPr/>
          <a:lstStyle>
            <a:lvl1pPr>
              <a:defRPr/>
            </a:lvl1pPr>
          </a:lstStyle>
          <a:p>
            <a:pPr>
              <a:defRPr/>
            </a:pPr>
            <a:fld id="{A54A43D8-03C0-4B6B-B0A0-CED78C60BCDA}" type="datetimeFigureOut">
              <a:rPr lang="en-US"/>
              <a:pPr>
                <a:defRPr/>
              </a:pPr>
              <a:t>10/5/2023</a:t>
            </a:fld>
            <a:endParaRPr lang="en-US"/>
          </a:p>
        </p:txBody>
      </p:sp>
      <p:sp>
        <p:nvSpPr>
          <p:cNvPr id="5" name="Footer Placeholder 4">
            <a:extLst>
              <a:ext uri="{FF2B5EF4-FFF2-40B4-BE49-F238E27FC236}">
                <a16:creationId xmlns:a16="http://schemas.microsoft.com/office/drawing/2014/main" id="{8AAF50D6-06BE-45EE-8483-08E3E1DB22D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7263CB2-E211-4592-BE0D-2C8E2EFC7FA6}"/>
              </a:ext>
            </a:extLst>
          </p:cNvPr>
          <p:cNvSpPr>
            <a:spLocks noGrp="1"/>
          </p:cNvSpPr>
          <p:nvPr>
            <p:ph type="sldNum" sz="quarter" idx="12"/>
          </p:nvPr>
        </p:nvSpPr>
        <p:spPr/>
        <p:txBody>
          <a:bodyPr/>
          <a:lstStyle>
            <a:lvl1pPr>
              <a:defRPr/>
            </a:lvl1pPr>
          </a:lstStyle>
          <a:p>
            <a:pPr>
              <a:defRPr/>
            </a:pPr>
            <a:fld id="{6EF2C9FF-9F0B-44D2-BD86-91D6942981FB}" type="slidenum">
              <a:rPr lang="en-US" altLang="en-US"/>
              <a:pPr>
                <a:defRPr/>
              </a:pPr>
              <a:t>‹#›</a:t>
            </a:fld>
            <a:endParaRPr lang="en-US" altLang="en-US"/>
          </a:p>
        </p:txBody>
      </p:sp>
    </p:spTree>
    <p:extLst>
      <p:ext uri="{BB962C8B-B14F-4D97-AF65-F5344CB8AC3E}">
        <p14:creationId xmlns:p14="http://schemas.microsoft.com/office/powerpoint/2010/main" val="210031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8C29F7-15FA-41DF-BFD3-8246EFFA3D05}"/>
              </a:ext>
            </a:extLst>
          </p:cNvPr>
          <p:cNvSpPr>
            <a:spLocks noGrp="1"/>
          </p:cNvSpPr>
          <p:nvPr>
            <p:ph type="dt" sz="half" idx="10"/>
          </p:nvPr>
        </p:nvSpPr>
        <p:spPr/>
        <p:txBody>
          <a:bodyPr/>
          <a:lstStyle>
            <a:lvl1pPr>
              <a:defRPr/>
            </a:lvl1pPr>
          </a:lstStyle>
          <a:p>
            <a:pPr>
              <a:defRPr/>
            </a:pPr>
            <a:fld id="{1B719FA9-EF9C-47CC-AC25-933506E7CE92}" type="datetimeFigureOut">
              <a:rPr lang="en-US"/>
              <a:pPr>
                <a:defRPr/>
              </a:pPr>
              <a:t>10/5/2023</a:t>
            </a:fld>
            <a:endParaRPr lang="en-US"/>
          </a:p>
        </p:txBody>
      </p:sp>
      <p:sp>
        <p:nvSpPr>
          <p:cNvPr id="5" name="Footer Placeholder 4">
            <a:extLst>
              <a:ext uri="{FF2B5EF4-FFF2-40B4-BE49-F238E27FC236}">
                <a16:creationId xmlns:a16="http://schemas.microsoft.com/office/drawing/2014/main" id="{B1359AF3-59FA-40BC-9341-D318DF70BD8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18C3AA1-4918-49BC-AF27-56F09568A185}"/>
              </a:ext>
            </a:extLst>
          </p:cNvPr>
          <p:cNvSpPr>
            <a:spLocks noGrp="1"/>
          </p:cNvSpPr>
          <p:nvPr>
            <p:ph type="sldNum" sz="quarter" idx="12"/>
          </p:nvPr>
        </p:nvSpPr>
        <p:spPr/>
        <p:txBody>
          <a:bodyPr/>
          <a:lstStyle>
            <a:lvl1pPr>
              <a:defRPr/>
            </a:lvl1pPr>
          </a:lstStyle>
          <a:p>
            <a:pPr>
              <a:defRPr/>
            </a:pPr>
            <a:fld id="{7DC0FFEA-F553-4236-B573-FD5FD6007BB5}" type="slidenum">
              <a:rPr lang="en-US" altLang="en-US"/>
              <a:pPr>
                <a:defRPr/>
              </a:pPr>
              <a:t>‹#›</a:t>
            </a:fld>
            <a:endParaRPr lang="en-US" altLang="en-US"/>
          </a:p>
        </p:txBody>
      </p:sp>
    </p:spTree>
    <p:extLst>
      <p:ext uri="{BB962C8B-B14F-4D97-AF65-F5344CB8AC3E}">
        <p14:creationId xmlns:p14="http://schemas.microsoft.com/office/powerpoint/2010/main" val="2177038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Date Placeholder 3">
            <a:extLst>
              <a:ext uri="{FF2B5EF4-FFF2-40B4-BE49-F238E27FC236}">
                <a16:creationId xmlns:a16="http://schemas.microsoft.com/office/drawing/2014/main" id="{04A30EF8-5E64-450D-841C-227B284ACE8B}"/>
              </a:ext>
            </a:extLst>
          </p:cNvPr>
          <p:cNvSpPr>
            <a:spLocks noGrp="1"/>
          </p:cNvSpPr>
          <p:nvPr>
            <p:ph type="dt" sz="half" idx="10"/>
          </p:nvPr>
        </p:nvSpPr>
        <p:spPr/>
        <p:txBody>
          <a:bodyPr/>
          <a:lstStyle>
            <a:lvl1pPr>
              <a:defRPr/>
            </a:lvl1pPr>
          </a:lstStyle>
          <a:p>
            <a:pPr>
              <a:defRPr/>
            </a:pPr>
            <a:fld id="{8430CFEB-A10D-4435-9B7C-B4890D6E55BB}" type="datetimeFigureOut">
              <a:rPr lang="en-US"/>
              <a:pPr>
                <a:defRPr/>
              </a:pPr>
              <a:t>10/5/2023</a:t>
            </a:fld>
            <a:endParaRPr lang="en-US"/>
          </a:p>
        </p:txBody>
      </p:sp>
      <p:sp>
        <p:nvSpPr>
          <p:cNvPr id="5" name="Footer Placeholder 4">
            <a:extLst>
              <a:ext uri="{FF2B5EF4-FFF2-40B4-BE49-F238E27FC236}">
                <a16:creationId xmlns:a16="http://schemas.microsoft.com/office/drawing/2014/main" id="{9E7196C3-934F-4DFA-AD34-D343F84567F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15BA908-FCF5-423F-A207-BADB9A47BBF3}"/>
              </a:ext>
            </a:extLst>
          </p:cNvPr>
          <p:cNvSpPr>
            <a:spLocks noGrp="1"/>
          </p:cNvSpPr>
          <p:nvPr>
            <p:ph type="sldNum" sz="quarter" idx="12"/>
          </p:nvPr>
        </p:nvSpPr>
        <p:spPr/>
        <p:txBody>
          <a:bodyPr/>
          <a:lstStyle>
            <a:lvl1pPr>
              <a:defRPr/>
            </a:lvl1pPr>
          </a:lstStyle>
          <a:p>
            <a:pPr>
              <a:defRPr/>
            </a:pPr>
            <a:fld id="{EC13232A-66F0-4811-B607-A583CFDDCFEB}" type="slidenum">
              <a:rPr lang="en-US" altLang="en-US"/>
              <a:pPr>
                <a:defRPr/>
              </a:pPr>
              <a:t>‹#›</a:t>
            </a:fld>
            <a:endParaRPr lang="en-US" altLang="en-US"/>
          </a:p>
        </p:txBody>
      </p:sp>
    </p:spTree>
    <p:extLst>
      <p:ext uri="{BB962C8B-B14F-4D97-AF65-F5344CB8AC3E}">
        <p14:creationId xmlns:p14="http://schemas.microsoft.com/office/powerpoint/2010/main" val="53532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E7309C-1F7C-47AF-B6D9-D30BA8DCC14F}"/>
              </a:ext>
            </a:extLst>
          </p:cNvPr>
          <p:cNvSpPr>
            <a:spLocks noGrp="1"/>
          </p:cNvSpPr>
          <p:nvPr>
            <p:ph type="dt" sz="half" idx="10"/>
          </p:nvPr>
        </p:nvSpPr>
        <p:spPr/>
        <p:txBody>
          <a:bodyPr/>
          <a:lstStyle>
            <a:lvl1pPr>
              <a:defRPr/>
            </a:lvl1pPr>
          </a:lstStyle>
          <a:p>
            <a:pPr>
              <a:defRPr/>
            </a:pPr>
            <a:fld id="{23E8CD5D-E016-4414-9143-C2093F4D39D3}" type="datetimeFigureOut">
              <a:rPr lang="en-US"/>
              <a:pPr>
                <a:defRPr/>
              </a:pPr>
              <a:t>10/5/2023</a:t>
            </a:fld>
            <a:endParaRPr lang="en-US"/>
          </a:p>
        </p:txBody>
      </p:sp>
      <p:sp>
        <p:nvSpPr>
          <p:cNvPr id="5" name="Footer Placeholder 4">
            <a:extLst>
              <a:ext uri="{FF2B5EF4-FFF2-40B4-BE49-F238E27FC236}">
                <a16:creationId xmlns:a16="http://schemas.microsoft.com/office/drawing/2014/main" id="{0B4A1783-1E4E-4546-8715-6487A8BA13F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37B19CF-6247-4F6B-95F9-BA7BF40ED28E}"/>
              </a:ext>
            </a:extLst>
          </p:cNvPr>
          <p:cNvSpPr>
            <a:spLocks noGrp="1"/>
          </p:cNvSpPr>
          <p:nvPr>
            <p:ph type="sldNum" sz="quarter" idx="12"/>
          </p:nvPr>
        </p:nvSpPr>
        <p:spPr/>
        <p:txBody>
          <a:bodyPr/>
          <a:lstStyle>
            <a:lvl1pPr>
              <a:defRPr/>
            </a:lvl1pPr>
          </a:lstStyle>
          <a:p>
            <a:pPr>
              <a:defRPr/>
            </a:pPr>
            <a:fld id="{F98AD49D-F8A4-440E-ADE2-4A3EACC270C0}" type="slidenum">
              <a:rPr lang="en-US" altLang="en-US"/>
              <a:pPr>
                <a:defRPr/>
              </a:pPr>
              <a:t>‹#›</a:t>
            </a:fld>
            <a:endParaRPr lang="en-US" altLang="en-US"/>
          </a:p>
        </p:txBody>
      </p:sp>
    </p:spTree>
    <p:extLst>
      <p:ext uri="{BB962C8B-B14F-4D97-AF65-F5344CB8AC3E}">
        <p14:creationId xmlns:p14="http://schemas.microsoft.com/office/powerpoint/2010/main" val="3864900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FD5985-A0C7-4BBF-9A94-1D312A48DB62}"/>
              </a:ext>
            </a:extLst>
          </p:cNvPr>
          <p:cNvSpPr>
            <a:spLocks noGrp="1"/>
          </p:cNvSpPr>
          <p:nvPr>
            <p:ph type="dt" sz="half" idx="10"/>
          </p:nvPr>
        </p:nvSpPr>
        <p:spPr/>
        <p:txBody>
          <a:bodyPr/>
          <a:lstStyle>
            <a:lvl1pPr>
              <a:defRPr/>
            </a:lvl1pPr>
          </a:lstStyle>
          <a:p>
            <a:pPr>
              <a:defRPr/>
            </a:pPr>
            <a:fld id="{694B8638-3B94-46FC-925D-8A64D4DAC974}" type="datetimeFigureOut">
              <a:rPr lang="en-US"/>
              <a:pPr>
                <a:defRPr/>
              </a:pPr>
              <a:t>10/5/2023</a:t>
            </a:fld>
            <a:endParaRPr lang="en-US"/>
          </a:p>
        </p:txBody>
      </p:sp>
      <p:sp>
        <p:nvSpPr>
          <p:cNvPr id="5" name="Footer Placeholder 4">
            <a:extLst>
              <a:ext uri="{FF2B5EF4-FFF2-40B4-BE49-F238E27FC236}">
                <a16:creationId xmlns:a16="http://schemas.microsoft.com/office/drawing/2014/main" id="{A1A6D82F-FD47-4B2C-9E04-3E8A7CD17F3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DFDC634-471D-4159-944C-DDA03A0D8631}"/>
              </a:ext>
            </a:extLst>
          </p:cNvPr>
          <p:cNvSpPr>
            <a:spLocks noGrp="1"/>
          </p:cNvSpPr>
          <p:nvPr>
            <p:ph type="sldNum" sz="quarter" idx="12"/>
          </p:nvPr>
        </p:nvSpPr>
        <p:spPr/>
        <p:txBody>
          <a:bodyPr/>
          <a:lstStyle>
            <a:lvl1pPr>
              <a:defRPr/>
            </a:lvl1pPr>
          </a:lstStyle>
          <a:p>
            <a:pPr>
              <a:defRPr/>
            </a:pPr>
            <a:fld id="{C1A13C14-11EA-436F-B313-CB60B8E0C8CD}" type="slidenum">
              <a:rPr lang="en-US" altLang="en-US"/>
              <a:pPr>
                <a:defRPr/>
              </a:pPr>
              <a:t>‹#›</a:t>
            </a:fld>
            <a:endParaRPr lang="en-US" altLang="en-US"/>
          </a:p>
        </p:txBody>
      </p:sp>
    </p:spTree>
    <p:extLst>
      <p:ext uri="{BB962C8B-B14F-4D97-AF65-F5344CB8AC3E}">
        <p14:creationId xmlns:p14="http://schemas.microsoft.com/office/powerpoint/2010/main" val="4245097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15CC4BC6-D874-47BE-AFDA-0FD3959EB82B}"/>
              </a:ext>
            </a:extLst>
          </p:cNvPr>
          <p:cNvSpPr>
            <a:spLocks noGrp="1"/>
          </p:cNvSpPr>
          <p:nvPr>
            <p:ph type="dt" sz="half" idx="10"/>
          </p:nvPr>
        </p:nvSpPr>
        <p:spPr/>
        <p:txBody>
          <a:bodyPr/>
          <a:lstStyle>
            <a:lvl1pPr>
              <a:defRPr/>
            </a:lvl1pPr>
          </a:lstStyle>
          <a:p>
            <a:pPr>
              <a:defRPr/>
            </a:pPr>
            <a:fld id="{357086B1-AC47-4838-9A20-3FBF2B92FF10}" type="datetimeFigureOut">
              <a:rPr lang="en-US"/>
              <a:pPr>
                <a:defRPr/>
              </a:pPr>
              <a:t>10/5/2023</a:t>
            </a:fld>
            <a:endParaRPr lang="en-US"/>
          </a:p>
        </p:txBody>
      </p:sp>
      <p:sp>
        <p:nvSpPr>
          <p:cNvPr id="6" name="Footer Placeholder 4">
            <a:extLst>
              <a:ext uri="{FF2B5EF4-FFF2-40B4-BE49-F238E27FC236}">
                <a16:creationId xmlns:a16="http://schemas.microsoft.com/office/drawing/2014/main" id="{D5E7C07D-CB49-4B56-BEDE-AB59A372FE7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56E45A6-F4CD-44E7-BC06-C7CB84049037}"/>
              </a:ext>
            </a:extLst>
          </p:cNvPr>
          <p:cNvSpPr>
            <a:spLocks noGrp="1"/>
          </p:cNvSpPr>
          <p:nvPr>
            <p:ph type="sldNum" sz="quarter" idx="12"/>
          </p:nvPr>
        </p:nvSpPr>
        <p:spPr/>
        <p:txBody>
          <a:bodyPr/>
          <a:lstStyle>
            <a:lvl1pPr>
              <a:defRPr/>
            </a:lvl1pPr>
          </a:lstStyle>
          <a:p>
            <a:pPr>
              <a:defRPr/>
            </a:pPr>
            <a:fld id="{A68D4CC8-3EF6-4E83-9F3F-3FFF98223129}" type="slidenum">
              <a:rPr lang="en-US" altLang="en-US"/>
              <a:pPr>
                <a:defRPr/>
              </a:pPr>
              <a:t>‹#›</a:t>
            </a:fld>
            <a:endParaRPr lang="en-US" altLang="en-US"/>
          </a:p>
        </p:txBody>
      </p:sp>
    </p:spTree>
    <p:extLst>
      <p:ext uri="{BB962C8B-B14F-4D97-AF65-F5344CB8AC3E}">
        <p14:creationId xmlns:p14="http://schemas.microsoft.com/office/powerpoint/2010/main" val="3080717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568DA2B3-5B7C-43AC-B309-8E9C0FBAC06B}"/>
              </a:ext>
            </a:extLst>
          </p:cNvPr>
          <p:cNvSpPr>
            <a:spLocks noGrp="1"/>
          </p:cNvSpPr>
          <p:nvPr>
            <p:ph type="dt" sz="half" idx="10"/>
          </p:nvPr>
        </p:nvSpPr>
        <p:spPr/>
        <p:txBody>
          <a:bodyPr/>
          <a:lstStyle>
            <a:lvl1pPr>
              <a:defRPr/>
            </a:lvl1pPr>
          </a:lstStyle>
          <a:p>
            <a:pPr>
              <a:defRPr/>
            </a:pPr>
            <a:fld id="{C281C6D6-63C6-4ABA-8A4F-5E0D192B45E6}" type="datetimeFigureOut">
              <a:rPr lang="en-US"/>
              <a:pPr>
                <a:defRPr/>
              </a:pPr>
              <a:t>10/5/2023</a:t>
            </a:fld>
            <a:endParaRPr lang="en-US"/>
          </a:p>
        </p:txBody>
      </p:sp>
      <p:sp>
        <p:nvSpPr>
          <p:cNvPr id="8" name="Footer Placeholder 4">
            <a:extLst>
              <a:ext uri="{FF2B5EF4-FFF2-40B4-BE49-F238E27FC236}">
                <a16:creationId xmlns:a16="http://schemas.microsoft.com/office/drawing/2014/main" id="{29BF9861-E6FF-45CD-A7DB-5B70D1C39613}"/>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6B8D72BC-61A3-4995-BCFA-788285CB2E6F}"/>
              </a:ext>
            </a:extLst>
          </p:cNvPr>
          <p:cNvSpPr>
            <a:spLocks noGrp="1"/>
          </p:cNvSpPr>
          <p:nvPr>
            <p:ph type="sldNum" sz="quarter" idx="12"/>
          </p:nvPr>
        </p:nvSpPr>
        <p:spPr/>
        <p:txBody>
          <a:bodyPr/>
          <a:lstStyle>
            <a:lvl1pPr>
              <a:defRPr/>
            </a:lvl1pPr>
          </a:lstStyle>
          <a:p>
            <a:pPr>
              <a:defRPr/>
            </a:pPr>
            <a:fld id="{D4EA371F-F3AC-4228-B870-E004F18351F6}" type="slidenum">
              <a:rPr lang="en-US" altLang="en-US"/>
              <a:pPr>
                <a:defRPr/>
              </a:pPr>
              <a:t>‹#›</a:t>
            </a:fld>
            <a:endParaRPr lang="en-US" altLang="en-US"/>
          </a:p>
        </p:txBody>
      </p:sp>
    </p:spTree>
    <p:extLst>
      <p:ext uri="{BB962C8B-B14F-4D97-AF65-F5344CB8AC3E}">
        <p14:creationId xmlns:p14="http://schemas.microsoft.com/office/powerpoint/2010/main" val="4126413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C04287AF-C52A-4DAA-BB9B-57C8139D0565}"/>
              </a:ext>
            </a:extLst>
          </p:cNvPr>
          <p:cNvSpPr>
            <a:spLocks noGrp="1"/>
          </p:cNvSpPr>
          <p:nvPr>
            <p:ph type="dt" sz="half" idx="10"/>
          </p:nvPr>
        </p:nvSpPr>
        <p:spPr/>
        <p:txBody>
          <a:bodyPr/>
          <a:lstStyle>
            <a:lvl1pPr>
              <a:defRPr/>
            </a:lvl1pPr>
          </a:lstStyle>
          <a:p>
            <a:pPr>
              <a:defRPr/>
            </a:pPr>
            <a:fld id="{0876F2B6-05BE-4E4D-9F0B-E1228C3BCD5F}" type="datetimeFigureOut">
              <a:rPr lang="en-US"/>
              <a:pPr>
                <a:defRPr/>
              </a:pPr>
              <a:t>10/5/2023</a:t>
            </a:fld>
            <a:endParaRPr lang="en-US"/>
          </a:p>
        </p:txBody>
      </p:sp>
      <p:sp>
        <p:nvSpPr>
          <p:cNvPr id="4" name="Footer Placeholder 4">
            <a:extLst>
              <a:ext uri="{FF2B5EF4-FFF2-40B4-BE49-F238E27FC236}">
                <a16:creationId xmlns:a16="http://schemas.microsoft.com/office/drawing/2014/main" id="{EAC2140A-49C3-4907-8750-8799C3C96ABF}"/>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15C32CF3-8257-4951-8A89-92B8A1152491}"/>
              </a:ext>
            </a:extLst>
          </p:cNvPr>
          <p:cNvSpPr>
            <a:spLocks noGrp="1"/>
          </p:cNvSpPr>
          <p:nvPr>
            <p:ph type="sldNum" sz="quarter" idx="12"/>
          </p:nvPr>
        </p:nvSpPr>
        <p:spPr/>
        <p:txBody>
          <a:bodyPr/>
          <a:lstStyle>
            <a:lvl1pPr>
              <a:defRPr/>
            </a:lvl1pPr>
          </a:lstStyle>
          <a:p>
            <a:pPr>
              <a:defRPr/>
            </a:pPr>
            <a:fld id="{FEC40244-717C-4FB3-8942-26B0E54D90BB}" type="slidenum">
              <a:rPr lang="en-US" altLang="en-US"/>
              <a:pPr>
                <a:defRPr/>
              </a:pPr>
              <a:t>‹#›</a:t>
            </a:fld>
            <a:endParaRPr lang="en-US" altLang="en-US"/>
          </a:p>
        </p:txBody>
      </p:sp>
    </p:spTree>
    <p:extLst>
      <p:ext uri="{BB962C8B-B14F-4D97-AF65-F5344CB8AC3E}">
        <p14:creationId xmlns:p14="http://schemas.microsoft.com/office/powerpoint/2010/main" val="1098115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15F9302-F230-4B84-9F0E-EFE89783203B}"/>
              </a:ext>
            </a:extLst>
          </p:cNvPr>
          <p:cNvSpPr>
            <a:spLocks noGrp="1"/>
          </p:cNvSpPr>
          <p:nvPr>
            <p:ph type="dt" sz="half" idx="10"/>
          </p:nvPr>
        </p:nvSpPr>
        <p:spPr/>
        <p:txBody>
          <a:bodyPr/>
          <a:lstStyle>
            <a:lvl1pPr>
              <a:defRPr/>
            </a:lvl1pPr>
          </a:lstStyle>
          <a:p>
            <a:pPr>
              <a:defRPr/>
            </a:pPr>
            <a:fld id="{6F228D2D-F3DB-4260-967B-F120478746BD}" type="datetimeFigureOut">
              <a:rPr lang="en-US"/>
              <a:pPr>
                <a:defRPr/>
              </a:pPr>
              <a:t>10/5/2023</a:t>
            </a:fld>
            <a:endParaRPr lang="en-US"/>
          </a:p>
        </p:txBody>
      </p:sp>
      <p:sp>
        <p:nvSpPr>
          <p:cNvPr id="3" name="Footer Placeholder 4">
            <a:extLst>
              <a:ext uri="{FF2B5EF4-FFF2-40B4-BE49-F238E27FC236}">
                <a16:creationId xmlns:a16="http://schemas.microsoft.com/office/drawing/2014/main" id="{B4C50BE2-E614-4E5A-8CED-A21AF39B318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1051F520-83AB-4B7B-9F3F-E605AE693982}"/>
              </a:ext>
            </a:extLst>
          </p:cNvPr>
          <p:cNvSpPr>
            <a:spLocks noGrp="1"/>
          </p:cNvSpPr>
          <p:nvPr>
            <p:ph type="sldNum" sz="quarter" idx="12"/>
          </p:nvPr>
        </p:nvSpPr>
        <p:spPr/>
        <p:txBody>
          <a:bodyPr/>
          <a:lstStyle>
            <a:lvl1pPr>
              <a:defRPr/>
            </a:lvl1pPr>
          </a:lstStyle>
          <a:p>
            <a:pPr>
              <a:defRPr/>
            </a:pPr>
            <a:fld id="{1ADF9329-8E68-4D71-9AB5-61D2D40C434B}" type="slidenum">
              <a:rPr lang="en-US" altLang="en-US"/>
              <a:pPr>
                <a:defRPr/>
              </a:pPr>
              <a:t>‹#›</a:t>
            </a:fld>
            <a:endParaRPr lang="en-US" altLang="en-US"/>
          </a:p>
        </p:txBody>
      </p:sp>
    </p:spTree>
    <p:extLst>
      <p:ext uri="{BB962C8B-B14F-4D97-AF65-F5344CB8AC3E}">
        <p14:creationId xmlns:p14="http://schemas.microsoft.com/office/powerpoint/2010/main" val="2861143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0EB5BB4D-5B0E-4ABE-8998-6F4F340D77F6}"/>
              </a:ext>
            </a:extLst>
          </p:cNvPr>
          <p:cNvSpPr>
            <a:spLocks noGrp="1"/>
          </p:cNvSpPr>
          <p:nvPr>
            <p:ph type="dt" sz="half" idx="10"/>
          </p:nvPr>
        </p:nvSpPr>
        <p:spPr/>
        <p:txBody>
          <a:bodyPr/>
          <a:lstStyle>
            <a:lvl1pPr>
              <a:defRPr/>
            </a:lvl1pPr>
          </a:lstStyle>
          <a:p>
            <a:pPr>
              <a:defRPr/>
            </a:pPr>
            <a:fld id="{AE551F4F-D598-4DCC-99CD-C0C41A710DAC}" type="datetimeFigureOut">
              <a:rPr lang="en-US"/>
              <a:pPr>
                <a:defRPr/>
              </a:pPr>
              <a:t>10/5/2023</a:t>
            </a:fld>
            <a:endParaRPr lang="en-US"/>
          </a:p>
        </p:txBody>
      </p:sp>
      <p:sp>
        <p:nvSpPr>
          <p:cNvPr id="6" name="Footer Placeholder 4">
            <a:extLst>
              <a:ext uri="{FF2B5EF4-FFF2-40B4-BE49-F238E27FC236}">
                <a16:creationId xmlns:a16="http://schemas.microsoft.com/office/drawing/2014/main" id="{7E1381BE-B5E2-4BD2-BE1C-DB0FD48C5E6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062BA56-5161-42DE-B688-2306E92829D2}"/>
              </a:ext>
            </a:extLst>
          </p:cNvPr>
          <p:cNvSpPr>
            <a:spLocks noGrp="1"/>
          </p:cNvSpPr>
          <p:nvPr>
            <p:ph type="sldNum" sz="quarter" idx="12"/>
          </p:nvPr>
        </p:nvSpPr>
        <p:spPr/>
        <p:txBody>
          <a:bodyPr/>
          <a:lstStyle>
            <a:lvl1pPr>
              <a:defRPr/>
            </a:lvl1pPr>
          </a:lstStyle>
          <a:p>
            <a:pPr>
              <a:defRPr/>
            </a:pPr>
            <a:fld id="{08BFC4C3-F305-410E-9977-4CE54EE135FB}" type="slidenum">
              <a:rPr lang="en-US" altLang="en-US"/>
              <a:pPr>
                <a:defRPr/>
              </a:pPr>
              <a:t>‹#›</a:t>
            </a:fld>
            <a:endParaRPr lang="en-US" altLang="en-US"/>
          </a:p>
        </p:txBody>
      </p:sp>
    </p:spTree>
    <p:extLst>
      <p:ext uri="{BB962C8B-B14F-4D97-AF65-F5344CB8AC3E}">
        <p14:creationId xmlns:p14="http://schemas.microsoft.com/office/powerpoint/2010/main" val="3017659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AC536C49-3B60-4D95-B9FA-07B520B83309}"/>
              </a:ext>
            </a:extLst>
          </p:cNvPr>
          <p:cNvSpPr>
            <a:spLocks noGrp="1"/>
          </p:cNvSpPr>
          <p:nvPr>
            <p:ph type="dt" sz="half" idx="10"/>
          </p:nvPr>
        </p:nvSpPr>
        <p:spPr/>
        <p:txBody>
          <a:bodyPr/>
          <a:lstStyle>
            <a:lvl1pPr>
              <a:defRPr/>
            </a:lvl1pPr>
          </a:lstStyle>
          <a:p>
            <a:pPr>
              <a:defRPr/>
            </a:pPr>
            <a:fld id="{80B1B881-9C9E-41F5-98CE-27CAE9DAFE2F}" type="datetimeFigureOut">
              <a:rPr lang="en-US"/>
              <a:pPr>
                <a:defRPr/>
              </a:pPr>
              <a:t>10/5/2023</a:t>
            </a:fld>
            <a:endParaRPr lang="en-US"/>
          </a:p>
        </p:txBody>
      </p:sp>
      <p:sp>
        <p:nvSpPr>
          <p:cNvPr id="6" name="Footer Placeholder 4">
            <a:extLst>
              <a:ext uri="{FF2B5EF4-FFF2-40B4-BE49-F238E27FC236}">
                <a16:creationId xmlns:a16="http://schemas.microsoft.com/office/drawing/2014/main" id="{1D8044E0-5C25-4491-9C0A-905188AB166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A4296A0-9399-4D70-9E22-4CC51A75C786}"/>
              </a:ext>
            </a:extLst>
          </p:cNvPr>
          <p:cNvSpPr>
            <a:spLocks noGrp="1"/>
          </p:cNvSpPr>
          <p:nvPr>
            <p:ph type="sldNum" sz="quarter" idx="12"/>
          </p:nvPr>
        </p:nvSpPr>
        <p:spPr/>
        <p:txBody>
          <a:bodyPr/>
          <a:lstStyle>
            <a:lvl1pPr>
              <a:defRPr/>
            </a:lvl1pPr>
          </a:lstStyle>
          <a:p>
            <a:pPr>
              <a:defRPr/>
            </a:pPr>
            <a:fld id="{6D5B76D9-A5E1-4C02-AA18-F35BA449B903}" type="slidenum">
              <a:rPr lang="en-US" altLang="en-US"/>
              <a:pPr>
                <a:defRPr/>
              </a:pPr>
              <a:t>‹#›</a:t>
            </a:fld>
            <a:endParaRPr lang="en-US" altLang="en-US"/>
          </a:p>
        </p:txBody>
      </p:sp>
    </p:spTree>
    <p:extLst>
      <p:ext uri="{BB962C8B-B14F-4D97-AF65-F5344CB8AC3E}">
        <p14:creationId xmlns:p14="http://schemas.microsoft.com/office/powerpoint/2010/main" val="2984675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683D0DB-BCF2-46FE-9DBF-887AFD8C1CB2}"/>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EDBE30BC-2642-4AA4-B53F-3A15CC8CB3A3}"/>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5F327B5-7360-4AA2-8DF4-EE17ADF7260A}"/>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2EE000A0-927E-4DE2-BD21-015A190653E2}" type="datetimeFigureOut">
              <a:rPr lang="en-US"/>
              <a:pPr>
                <a:defRPr/>
              </a:pPr>
              <a:t>10/5/2023</a:t>
            </a:fld>
            <a:endParaRPr lang="en-US"/>
          </a:p>
        </p:txBody>
      </p:sp>
      <p:sp>
        <p:nvSpPr>
          <p:cNvPr id="5" name="Footer Placeholder 4">
            <a:extLst>
              <a:ext uri="{FF2B5EF4-FFF2-40B4-BE49-F238E27FC236}">
                <a16:creationId xmlns:a16="http://schemas.microsoft.com/office/drawing/2014/main" id="{FDAB951B-33F7-4802-91C9-AA063AAA45AC}"/>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658D8A62-898D-40FE-A06C-D529D89F3563}"/>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A38C126C-B0F9-4A2F-998E-BD8275CF7B8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3756-1BC8-43CF-8B06-96A5698667EF}"/>
              </a:ext>
            </a:extLst>
          </p:cNvPr>
          <p:cNvSpPr>
            <a:spLocks noGrp="1"/>
          </p:cNvSpPr>
          <p:nvPr>
            <p:ph type="ctrTitle"/>
          </p:nvPr>
        </p:nvSpPr>
        <p:spPr>
          <a:xfrm>
            <a:off x="0" y="0"/>
            <a:ext cx="9144000" cy="1295400"/>
          </a:xfrm>
          <a:gradFill>
            <a:gsLst>
              <a:gs pos="0">
                <a:schemeClr val="tx2">
                  <a:lumMod val="40000"/>
                  <a:lumOff val="60000"/>
                </a:schemeClr>
              </a:gs>
              <a:gs pos="50000">
                <a:schemeClr val="accent1">
                  <a:tint val="44500"/>
                  <a:satMod val="160000"/>
                </a:schemeClr>
              </a:gs>
              <a:gs pos="100000">
                <a:schemeClr val="accent1">
                  <a:tint val="23500"/>
                  <a:satMod val="160000"/>
                </a:schemeClr>
              </a:gs>
            </a:gsLst>
            <a:lin ang="5400000" scaled="0"/>
          </a:gradFill>
        </p:spPr>
        <p:txBody>
          <a:bodyPr>
            <a:noAutofit/>
          </a:bodyPr>
          <a:lstStyle/>
          <a:p>
            <a:pPr eaLnBrk="1" hangingPunct="1">
              <a:defRPr/>
            </a:pPr>
            <a:r>
              <a:rPr lang="en-US" sz="2800" b="1" dirty="0">
                <a:effectLst>
                  <a:outerShdw blurRad="38100" dist="38100" dir="2700000" algn="tl">
                    <a:srgbClr val="000000">
                      <a:alpha val="43137"/>
                    </a:srgbClr>
                  </a:outerShdw>
                </a:effectLst>
                <a:latin typeface="Bookman Old Style" pitchFamily="18" charset="0"/>
              </a:rPr>
              <a:t>Spam Detection &amp; Algorithm Preference Model using Machine Learning</a:t>
            </a:r>
          </a:p>
        </p:txBody>
      </p:sp>
      <p:sp>
        <p:nvSpPr>
          <p:cNvPr id="3" name="Subtitle 2">
            <a:extLst>
              <a:ext uri="{FF2B5EF4-FFF2-40B4-BE49-F238E27FC236}">
                <a16:creationId xmlns:a16="http://schemas.microsoft.com/office/drawing/2014/main" id="{01D32BEF-E50B-411D-B5E8-1291C670340D}"/>
              </a:ext>
            </a:extLst>
          </p:cNvPr>
          <p:cNvSpPr>
            <a:spLocks noGrp="1"/>
          </p:cNvSpPr>
          <p:nvPr>
            <p:ph type="subTitle" idx="1"/>
          </p:nvPr>
        </p:nvSpPr>
        <p:spPr>
          <a:xfrm>
            <a:off x="457200" y="1143000"/>
            <a:ext cx="8458200" cy="5181600"/>
          </a:xfrm>
        </p:spPr>
        <p:txBody>
          <a:bodyPr>
            <a:normAutofit/>
          </a:bodyPr>
          <a:lstStyle/>
          <a:p>
            <a:pPr eaLnBrk="1" hangingPunct="1">
              <a:lnSpc>
                <a:spcPct val="90000"/>
              </a:lnSpc>
              <a:buFont typeface="Arial" charset="0"/>
              <a:buNone/>
              <a:defRPr/>
            </a:pPr>
            <a:endParaRPr lang="en-US" sz="2600" b="1" dirty="0">
              <a:solidFill>
                <a:schemeClr val="tx1"/>
              </a:solidFill>
              <a:effectLst>
                <a:outerShdw blurRad="38100" dist="38100" dir="2700000" algn="tl">
                  <a:srgbClr val="000000">
                    <a:alpha val="43137"/>
                  </a:srgbClr>
                </a:outerShdw>
              </a:effectLst>
              <a:latin typeface="Bookman Old Style" pitchFamily="18" charset="0"/>
            </a:endParaRPr>
          </a:p>
          <a:p>
            <a:pPr eaLnBrk="1" hangingPunct="1">
              <a:lnSpc>
                <a:spcPct val="90000"/>
              </a:lnSpc>
              <a:buFont typeface="Arial" charset="0"/>
              <a:buNone/>
              <a:defRPr/>
            </a:pPr>
            <a:endParaRPr lang="en-US" sz="100" b="1" dirty="0">
              <a:solidFill>
                <a:schemeClr val="tx1"/>
              </a:solidFill>
              <a:effectLst>
                <a:outerShdw blurRad="38100" dist="38100" dir="2700000" algn="tl">
                  <a:srgbClr val="000000">
                    <a:alpha val="43137"/>
                  </a:srgbClr>
                </a:outerShdw>
              </a:effectLst>
              <a:latin typeface="Bookman Old Style" pitchFamily="18" charset="0"/>
            </a:endParaRPr>
          </a:p>
          <a:p>
            <a:pPr>
              <a:lnSpc>
                <a:spcPct val="90000"/>
              </a:lnSpc>
              <a:defRPr/>
            </a:pPr>
            <a:r>
              <a:rPr lang="en-US" sz="1800" b="1" dirty="0">
                <a:solidFill>
                  <a:schemeClr val="tx1"/>
                </a:solidFill>
                <a:effectLst>
                  <a:outerShdw blurRad="38100" dist="38100" dir="2700000" algn="tl">
                    <a:srgbClr val="000000">
                      <a:alpha val="43137"/>
                    </a:srgbClr>
                  </a:outerShdw>
                </a:effectLst>
                <a:latin typeface="Bookman Old Style"/>
              </a:rPr>
              <a:t>Project Presentation Seminar</a:t>
            </a:r>
            <a:endParaRPr lang="en-US" dirty="0"/>
          </a:p>
          <a:p>
            <a:pPr eaLnBrk="1" hangingPunct="1">
              <a:lnSpc>
                <a:spcPct val="90000"/>
              </a:lnSpc>
              <a:buFont typeface="Arial" charset="0"/>
              <a:buNone/>
              <a:defRPr/>
            </a:pPr>
            <a:r>
              <a:rPr lang="en-US" sz="1800" b="1" dirty="0">
                <a:solidFill>
                  <a:schemeClr val="tx1"/>
                </a:solidFill>
                <a:effectLst>
                  <a:outerShdw blurRad="38100" dist="38100" dir="2700000" algn="tl">
                    <a:srgbClr val="000000">
                      <a:alpha val="43137"/>
                    </a:srgbClr>
                  </a:outerShdw>
                </a:effectLst>
                <a:latin typeface="Bookman Old Style" pitchFamily="18" charset="0"/>
              </a:rPr>
              <a:t>Session 2021-22 (EVEN)</a:t>
            </a:r>
          </a:p>
          <a:p>
            <a:pPr eaLnBrk="1" hangingPunct="1">
              <a:lnSpc>
                <a:spcPct val="90000"/>
              </a:lnSpc>
              <a:buFont typeface="Arial" charset="0"/>
              <a:buNone/>
              <a:defRPr/>
            </a:pPr>
            <a:endParaRPr lang="en-US" sz="1800" b="1" dirty="0">
              <a:solidFill>
                <a:schemeClr val="tx1"/>
              </a:solidFill>
              <a:effectLst>
                <a:outerShdw blurRad="38100" dist="38100" dir="2700000" algn="tl">
                  <a:srgbClr val="000000">
                    <a:alpha val="43137"/>
                  </a:srgbClr>
                </a:outerShdw>
              </a:effectLst>
              <a:latin typeface="Bookman Old Style" pitchFamily="18" charset="0"/>
            </a:endParaRPr>
          </a:p>
          <a:p>
            <a:pPr eaLnBrk="1" hangingPunct="1">
              <a:lnSpc>
                <a:spcPct val="90000"/>
              </a:lnSpc>
              <a:buFont typeface="Arial" charset="0"/>
              <a:buNone/>
              <a:defRPr/>
            </a:pPr>
            <a:endParaRPr lang="en-US" sz="1800" b="1" dirty="0">
              <a:solidFill>
                <a:schemeClr val="tx1"/>
              </a:solidFill>
              <a:effectLst>
                <a:outerShdw blurRad="38100" dist="38100" dir="2700000" algn="tl">
                  <a:srgbClr val="000000">
                    <a:alpha val="43137"/>
                  </a:srgbClr>
                </a:outerShdw>
              </a:effectLst>
              <a:latin typeface="Bookman Old Style" pitchFamily="18" charset="0"/>
            </a:endParaRPr>
          </a:p>
          <a:p>
            <a:pPr eaLnBrk="1" hangingPunct="1">
              <a:lnSpc>
                <a:spcPct val="90000"/>
              </a:lnSpc>
              <a:buFont typeface="Arial" charset="0"/>
              <a:buNone/>
              <a:defRPr/>
            </a:pPr>
            <a:endParaRPr lang="en-US" sz="1800" b="1" dirty="0">
              <a:solidFill>
                <a:schemeClr val="tx1"/>
              </a:solidFill>
              <a:effectLst>
                <a:outerShdw blurRad="38100" dist="38100" dir="2700000" algn="tl">
                  <a:srgbClr val="000000">
                    <a:alpha val="43137"/>
                  </a:srgbClr>
                </a:outerShdw>
              </a:effectLst>
              <a:latin typeface="Bookman Old Style" pitchFamily="18" charset="0"/>
            </a:endParaRPr>
          </a:p>
          <a:p>
            <a:pPr eaLnBrk="1" hangingPunct="1">
              <a:lnSpc>
                <a:spcPct val="90000"/>
              </a:lnSpc>
              <a:buFont typeface="Arial" charset="0"/>
              <a:buNone/>
              <a:defRPr/>
            </a:pPr>
            <a:endParaRPr lang="en-US" sz="1800" b="1" dirty="0">
              <a:solidFill>
                <a:schemeClr val="tx1"/>
              </a:solidFill>
              <a:effectLst>
                <a:outerShdw blurRad="38100" dist="38100" dir="2700000" algn="tl">
                  <a:srgbClr val="000000">
                    <a:alpha val="43137"/>
                  </a:srgbClr>
                </a:outerShdw>
              </a:effectLst>
              <a:latin typeface="Bookman Old Style" pitchFamily="18" charset="0"/>
            </a:endParaRPr>
          </a:p>
          <a:p>
            <a:pPr eaLnBrk="1" hangingPunct="1">
              <a:lnSpc>
                <a:spcPct val="90000"/>
              </a:lnSpc>
              <a:buFont typeface="Arial" charset="0"/>
              <a:buNone/>
              <a:defRPr/>
            </a:pPr>
            <a:endParaRPr lang="en-US" sz="1800" b="1" dirty="0">
              <a:solidFill>
                <a:schemeClr val="tx1"/>
              </a:solidFill>
              <a:effectLst>
                <a:outerShdw blurRad="38100" dist="38100" dir="2700000" algn="tl">
                  <a:srgbClr val="000000">
                    <a:alpha val="43137"/>
                  </a:srgbClr>
                </a:outerShdw>
              </a:effectLst>
              <a:latin typeface="Bookman Old Style" pitchFamily="18" charset="0"/>
            </a:endParaRPr>
          </a:p>
          <a:p>
            <a:pPr eaLnBrk="1" hangingPunct="1">
              <a:lnSpc>
                <a:spcPct val="90000"/>
              </a:lnSpc>
              <a:buFont typeface="Arial" charset="0"/>
              <a:buNone/>
              <a:defRPr/>
            </a:pPr>
            <a:endParaRPr lang="en-US" sz="1800" b="1" dirty="0">
              <a:solidFill>
                <a:schemeClr val="tx1"/>
              </a:solidFill>
              <a:effectLst>
                <a:outerShdw blurRad="38100" dist="38100" dir="2700000" algn="tl">
                  <a:srgbClr val="000000">
                    <a:alpha val="43137"/>
                  </a:srgbClr>
                </a:outerShdw>
              </a:effectLst>
              <a:latin typeface="Bookman Old Style" pitchFamily="18" charset="0"/>
            </a:endParaRPr>
          </a:p>
          <a:p>
            <a:pPr marL="342900" indent="-342900" algn="l" eaLnBrk="1" hangingPunct="1">
              <a:lnSpc>
                <a:spcPct val="90000"/>
              </a:lnSpc>
              <a:buFont typeface="Arial" charset="0"/>
              <a:buAutoNum type="arabicPeriod"/>
              <a:defRPr/>
            </a:pPr>
            <a:endParaRPr lang="en-US" sz="1800" b="1" dirty="0">
              <a:solidFill>
                <a:schemeClr val="tx1"/>
              </a:solidFill>
              <a:effectLst>
                <a:outerShdw blurRad="38100" dist="38100" dir="2700000" algn="tl">
                  <a:srgbClr val="000000">
                    <a:alpha val="43137"/>
                  </a:srgbClr>
                </a:outerShdw>
              </a:effectLst>
              <a:latin typeface="Bookman Old Style" pitchFamily="18" charset="0"/>
            </a:endParaRPr>
          </a:p>
          <a:p>
            <a:pPr marL="342900" indent="-342900" algn="l" eaLnBrk="1" hangingPunct="1">
              <a:lnSpc>
                <a:spcPct val="90000"/>
              </a:lnSpc>
              <a:buFont typeface="Arial" charset="0"/>
              <a:buAutoNum type="arabicPeriod"/>
              <a:defRPr/>
            </a:pPr>
            <a:r>
              <a:rPr lang="en-US" sz="1800" b="1" dirty="0">
                <a:solidFill>
                  <a:schemeClr val="tx1"/>
                </a:solidFill>
                <a:effectLst>
                  <a:outerShdw blurRad="38100" dist="38100" dir="2700000" algn="tl">
                    <a:srgbClr val="000000">
                      <a:alpha val="43137"/>
                    </a:srgbClr>
                  </a:outerShdw>
                </a:effectLst>
                <a:latin typeface="Bookman Old Style" pitchFamily="18" charset="0"/>
              </a:rPr>
              <a:t>Ayushi </a:t>
            </a:r>
            <a:r>
              <a:rPr lang="en-US" sz="1800" b="1" dirty="0" err="1">
                <a:solidFill>
                  <a:schemeClr val="tx1"/>
                </a:solidFill>
                <a:effectLst>
                  <a:outerShdw blurRad="38100" dist="38100" dir="2700000" algn="tl">
                    <a:srgbClr val="000000">
                      <a:alpha val="43137"/>
                    </a:srgbClr>
                  </a:outerShdw>
                </a:effectLst>
                <a:latin typeface="Bookman Old Style" pitchFamily="18" charset="0"/>
              </a:rPr>
              <a:t>Umredkar</a:t>
            </a:r>
            <a:r>
              <a:rPr lang="en-US" sz="1800" b="1" dirty="0">
                <a:solidFill>
                  <a:schemeClr val="tx1"/>
                </a:solidFill>
                <a:effectLst>
                  <a:outerShdw blurRad="38100" dist="38100" dir="2700000" algn="tl">
                    <a:srgbClr val="000000">
                      <a:alpha val="43137"/>
                    </a:srgbClr>
                  </a:outerShdw>
                </a:effectLst>
                <a:latin typeface="Bookman Old Style" pitchFamily="18" charset="0"/>
              </a:rPr>
              <a:t> </a:t>
            </a:r>
          </a:p>
          <a:p>
            <a:pPr marL="342900" indent="-342900" algn="l" eaLnBrk="1" hangingPunct="1">
              <a:lnSpc>
                <a:spcPct val="90000"/>
              </a:lnSpc>
              <a:buFont typeface="Arial" charset="0"/>
              <a:buAutoNum type="arabicPeriod"/>
              <a:defRPr/>
            </a:pPr>
            <a:r>
              <a:rPr lang="en-US" sz="1800" b="1" dirty="0">
                <a:solidFill>
                  <a:schemeClr val="tx1"/>
                </a:solidFill>
                <a:effectLst>
                  <a:outerShdw blurRad="38100" dist="38100" dir="2700000" algn="tl">
                    <a:srgbClr val="000000">
                      <a:alpha val="43137"/>
                    </a:srgbClr>
                  </a:outerShdw>
                </a:effectLst>
                <a:latin typeface="Bookman Old Style"/>
              </a:rPr>
              <a:t>Dewal </a:t>
            </a:r>
            <a:r>
              <a:rPr lang="en-US" sz="1800" b="1" dirty="0" err="1">
                <a:solidFill>
                  <a:schemeClr val="tx1"/>
                </a:solidFill>
                <a:effectLst>
                  <a:outerShdw blurRad="38100" dist="38100" dir="2700000" algn="tl">
                    <a:srgbClr val="000000">
                      <a:alpha val="43137"/>
                    </a:srgbClr>
                  </a:outerShdw>
                </a:effectLst>
                <a:latin typeface="Bookman Old Style"/>
              </a:rPr>
              <a:t>Atkare</a:t>
            </a:r>
            <a:r>
              <a:rPr lang="en-US" sz="1800" b="1" dirty="0">
                <a:solidFill>
                  <a:schemeClr val="tx1"/>
                </a:solidFill>
                <a:effectLst>
                  <a:outerShdw blurRad="38100" dist="38100" dir="2700000" algn="tl">
                    <a:srgbClr val="000000">
                      <a:alpha val="43137"/>
                    </a:srgbClr>
                  </a:outerShdw>
                </a:effectLst>
                <a:latin typeface="Bookman Old Style"/>
              </a:rPr>
              <a:t> </a:t>
            </a:r>
            <a:endParaRPr lang="en-US" sz="1800" b="1" dirty="0">
              <a:solidFill>
                <a:schemeClr val="tx1"/>
              </a:solidFill>
              <a:effectLst>
                <a:outerShdw blurRad="38100" dist="38100" dir="2700000" algn="tl">
                  <a:srgbClr val="000000">
                    <a:alpha val="43137"/>
                  </a:srgbClr>
                </a:outerShdw>
              </a:effectLst>
              <a:latin typeface="Bookman Old Style" pitchFamily="18" charset="0"/>
            </a:endParaRPr>
          </a:p>
          <a:p>
            <a:pPr marL="342900" indent="-342900" algn="l" eaLnBrk="1" hangingPunct="1">
              <a:lnSpc>
                <a:spcPct val="90000"/>
              </a:lnSpc>
              <a:buFont typeface="Arial" charset="0"/>
              <a:buAutoNum type="arabicPeriod"/>
              <a:defRPr/>
            </a:pPr>
            <a:r>
              <a:rPr lang="en-US" sz="1800" b="1" dirty="0">
                <a:solidFill>
                  <a:schemeClr val="tx1"/>
                </a:solidFill>
                <a:effectLst>
                  <a:outerShdw blurRad="38100" dist="38100" dir="2700000" algn="tl">
                    <a:srgbClr val="000000">
                      <a:alpha val="43137"/>
                    </a:srgbClr>
                  </a:outerShdw>
                </a:effectLst>
                <a:latin typeface="Bookman Old Style" pitchFamily="18" charset="0"/>
              </a:rPr>
              <a:t>Sakshi </a:t>
            </a:r>
            <a:r>
              <a:rPr lang="en-US" sz="1800" b="1" dirty="0" err="1">
                <a:solidFill>
                  <a:schemeClr val="tx1"/>
                </a:solidFill>
                <a:effectLst>
                  <a:outerShdw blurRad="38100" dist="38100" dir="2700000" algn="tl">
                    <a:srgbClr val="000000">
                      <a:alpha val="43137"/>
                    </a:srgbClr>
                  </a:outerShdw>
                </a:effectLst>
                <a:latin typeface="Bookman Old Style" pitchFamily="18" charset="0"/>
              </a:rPr>
              <a:t>Mandurkar</a:t>
            </a:r>
            <a:endParaRPr lang="en-US" sz="1800" b="1" dirty="0">
              <a:solidFill>
                <a:schemeClr val="tx1"/>
              </a:solidFill>
              <a:effectLst>
                <a:outerShdw blurRad="38100" dist="38100" dir="2700000" algn="tl">
                  <a:srgbClr val="000000">
                    <a:alpha val="43137"/>
                  </a:srgbClr>
                </a:outerShdw>
              </a:effectLst>
              <a:latin typeface="Bookman Old Style" pitchFamily="18" charset="0"/>
            </a:endParaRPr>
          </a:p>
          <a:p>
            <a:pPr marL="342900" indent="-342900" algn="l" eaLnBrk="1" hangingPunct="1">
              <a:lnSpc>
                <a:spcPct val="90000"/>
              </a:lnSpc>
              <a:buFont typeface="Arial" charset="0"/>
              <a:buAutoNum type="arabicPeriod"/>
              <a:defRPr/>
            </a:pPr>
            <a:r>
              <a:rPr lang="en-US" sz="1800" b="1" dirty="0">
                <a:solidFill>
                  <a:schemeClr val="tx1"/>
                </a:solidFill>
                <a:effectLst>
                  <a:outerShdw blurRad="38100" dist="38100" dir="2700000" algn="tl">
                    <a:srgbClr val="000000">
                      <a:alpha val="43137"/>
                    </a:srgbClr>
                  </a:outerShdw>
                </a:effectLst>
                <a:latin typeface="Bookman Old Style" pitchFamily="18" charset="0"/>
              </a:rPr>
              <a:t>Shashank Pawsekar</a:t>
            </a:r>
          </a:p>
          <a:p>
            <a:pPr marL="342900" indent="-342900" algn="l" eaLnBrk="1" hangingPunct="1">
              <a:lnSpc>
                <a:spcPct val="90000"/>
              </a:lnSpc>
              <a:buFont typeface="Arial" charset="0"/>
              <a:buAutoNum type="arabicPeriod"/>
              <a:defRPr/>
            </a:pPr>
            <a:r>
              <a:rPr lang="en-US" sz="1800" b="1" dirty="0">
                <a:solidFill>
                  <a:schemeClr val="tx1"/>
                </a:solidFill>
                <a:effectLst>
                  <a:outerShdw blurRad="38100" dist="38100" dir="2700000" algn="tl">
                    <a:srgbClr val="000000">
                      <a:alpha val="43137"/>
                    </a:srgbClr>
                  </a:outerShdw>
                </a:effectLst>
                <a:latin typeface="Bookman Old Style"/>
              </a:rPr>
              <a:t>Shweta Tayde					Guide</a:t>
            </a:r>
            <a:endParaRPr lang="en-US" sz="1800" dirty="0">
              <a:solidFill>
                <a:schemeClr val="tx1"/>
              </a:solidFill>
              <a:effectLst>
                <a:outerShdw blurRad="38100" dist="38100" dir="2700000" algn="tl">
                  <a:srgbClr val="000000">
                    <a:alpha val="43137"/>
                  </a:srgbClr>
                </a:outerShdw>
              </a:effectLst>
              <a:latin typeface="Bookman Old Style"/>
            </a:endParaRPr>
          </a:p>
          <a:p>
            <a:pPr algn="l" eaLnBrk="1" hangingPunct="1">
              <a:spcBef>
                <a:spcPct val="0"/>
              </a:spcBef>
              <a:buFont typeface="Arial" charset="0"/>
              <a:buNone/>
              <a:defRPr/>
            </a:pPr>
            <a:r>
              <a:rPr lang="en-US" sz="1800" b="1" dirty="0">
                <a:solidFill>
                  <a:schemeClr val="tx1"/>
                </a:solidFill>
                <a:effectLst>
                  <a:outerShdw blurRad="38100" dist="38100" dir="2700000" algn="tl">
                    <a:srgbClr val="000000">
                      <a:alpha val="43137"/>
                    </a:srgbClr>
                  </a:outerShdw>
                </a:effectLst>
                <a:latin typeface="Bookman Old Style" pitchFamily="18" charset="0"/>
              </a:rPr>
              <a:t>                                           		              Prof. Alok Chauhan</a:t>
            </a:r>
          </a:p>
          <a:p>
            <a:pPr algn="l" eaLnBrk="1" hangingPunct="1">
              <a:spcBef>
                <a:spcPct val="0"/>
              </a:spcBef>
              <a:buFontTx/>
              <a:buNone/>
              <a:defRPr/>
            </a:pPr>
            <a:endParaRPr lang="en-US" sz="1800" b="1" dirty="0">
              <a:solidFill>
                <a:schemeClr val="tx1"/>
              </a:solidFill>
              <a:effectLst>
                <a:outerShdw blurRad="38100" dist="38100" dir="2700000" algn="tl">
                  <a:srgbClr val="000000">
                    <a:alpha val="43137"/>
                  </a:srgbClr>
                </a:outerShdw>
              </a:effectLst>
              <a:latin typeface="Bookman Old Style" pitchFamily="18" charset="0"/>
            </a:endParaRPr>
          </a:p>
          <a:p>
            <a:pPr eaLnBrk="1" hangingPunct="1">
              <a:lnSpc>
                <a:spcPct val="90000"/>
              </a:lnSpc>
              <a:buFont typeface="Arial" charset="0"/>
              <a:buNone/>
              <a:defRPr/>
            </a:pPr>
            <a:endParaRPr lang="en-US" sz="1800" dirty="0">
              <a:solidFill>
                <a:schemeClr val="tx1"/>
              </a:solidFill>
              <a:effectLst>
                <a:outerShdw blurRad="38100" dist="38100" dir="2700000" algn="tl">
                  <a:srgbClr val="000000">
                    <a:alpha val="43137"/>
                  </a:srgbClr>
                </a:outerShdw>
              </a:effectLst>
              <a:latin typeface="Bookman Old Style" pitchFamily="18" charset="0"/>
            </a:endParaRPr>
          </a:p>
          <a:p>
            <a:pPr eaLnBrk="1" hangingPunct="1">
              <a:lnSpc>
                <a:spcPct val="90000"/>
              </a:lnSpc>
              <a:buFont typeface="Arial" charset="0"/>
              <a:buNone/>
              <a:defRPr/>
            </a:pPr>
            <a:endParaRPr lang="en-US" sz="1800" dirty="0">
              <a:solidFill>
                <a:schemeClr val="tx1"/>
              </a:solidFill>
              <a:effectLst>
                <a:outerShdw blurRad="38100" dist="38100" dir="2700000" algn="tl">
                  <a:srgbClr val="000000">
                    <a:alpha val="43137"/>
                  </a:srgbClr>
                </a:outerShdw>
              </a:effectLst>
              <a:latin typeface="Bookman Old Style" pitchFamily="18" charset="0"/>
            </a:endParaRPr>
          </a:p>
          <a:p>
            <a:pPr eaLnBrk="1" hangingPunct="1">
              <a:lnSpc>
                <a:spcPct val="90000"/>
              </a:lnSpc>
              <a:buFont typeface="Arial" charset="0"/>
              <a:buNone/>
              <a:defRPr/>
            </a:pPr>
            <a:endParaRPr lang="en-US" sz="1800" dirty="0">
              <a:solidFill>
                <a:schemeClr val="tx1"/>
              </a:solidFill>
              <a:effectLst>
                <a:outerShdw blurRad="38100" dist="38100" dir="2700000" algn="tl">
                  <a:srgbClr val="000000">
                    <a:alpha val="43137"/>
                  </a:srgbClr>
                </a:outerShdw>
              </a:effectLst>
              <a:latin typeface="Bookman Old Style" pitchFamily="18" charset="0"/>
            </a:endParaRPr>
          </a:p>
          <a:p>
            <a:pPr eaLnBrk="1" hangingPunct="1">
              <a:lnSpc>
                <a:spcPct val="90000"/>
              </a:lnSpc>
              <a:buFont typeface="Arial" charset="0"/>
              <a:buNone/>
              <a:defRPr/>
            </a:pPr>
            <a:endParaRPr lang="en-US" sz="1800" dirty="0">
              <a:solidFill>
                <a:schemeClr val="tx1"/>
              </a:solidFill>
              <a:effectLst>
                <a:outerShdw blurRad="38100" dist="38100" dir="2700000" algn="tl">
                  <a:srgbClr val="000000">
                    <a:alpha val="43137"/>
                  </a:srgbClr>
                </a:outerShdw>
              </a:effectLst>
              <a:latin typeface="Bookman Old Style" pitchFamily="18" charset="0"/>
            </a:endParaRPr>
          </a:p>
          <a:p>
            <a:pPr eaLnBrk="1" hangingPunct="1">
              <a:lnSpc>
                <a:spcPct val="90000"/>
              </a:lnSpc>
              <a:buFont typeface="Arial" charset="0"/>
              <a:buNone/>
              <a:defRPr/>
            </a:pPr>
            <a:endParaRPr lang="en-US" sz="1800" b="1" dirty="0">
              <a:solidFill>
                <a:schemeClr val="tx1"/>
              </a:solidFill>
              <a:effectLst>
                <a:outerShdw blurRad="38100" dist="38100" dir="2700000" algn="tl">
                  <a:srgbClr val="000000">
                    <a:alpha val="43137"/>
                  </a:srgbClr>
                </a:outerShdw>
              </a:effectLst>
              <a:latin typeface="Bookman Old Style" pitchFamily="18" charset="0"/>
            </a:endParaRPr>
          </a:p>
          <a:p>
            <a:pPr eaLnBrk="1" hangingPunct="1">
              <a:lnSpc>
                <a:spcPct val="90000"/>
              </a:lnSpc>
              <a:buFont typeface="Arial" charset="0"/>
              <a:buNone/>
              <a:defRPr/>
            </a:pPr>
            <a:endParaRPr lang="en-US" sz="2600" dirty="0">
              <a:solidFill>
                <a:schemeClr val="tx1"/>
              </a:solidFill>
            </a:endParaRPr>
          </a:p>
          <a:p>
            <a:pPr eaLnBrk="1" hangingPunct="1">
              <a:lnSpc>
                <a:spcPct val="90000"/>
              </a:lnSpc>
              <a:buFont typeface="Arial" charset="0"/>
              <a:buNone/>
              <a:defRPr/>
            </a:pPr>
            <a:endParaRPr lang="en-US" sz="2600" dirty="0">
              <a:solidFill>
                <a:schemeClr val="tx1"/>
              </a:solidFill>
            </a:endParaRPr>
          </a:p>
        </p:txBody>
      </p:sp>
      <p:sp>
        <p:nvSpPr>
          <p:cNvPr id="2053" name="Rectangle 5">
            <a:extLst>
              <a:ext uri="{FF2B5EF4-FFF2-40B4-BE49-F238E27FC236}">
                <a16:creationId xmlns:a16="http://schemas.microsoft.com/office/drawing/2014/main" id="{80EB37E4-D441-4761-8799-051C2FCECAE3}"/>
              </a:ext>
            </a:extLst>
          </p:cNvPr>
          <p:cNvSpPr>
            <a:spLocks noChangeArrowheads="1"/>
          </p:cNvSpPr>
          <p:nvPr/>
        </p:nvSpPr>
        <p:spPr bwMode="auto">
          <a:xfrm>
            <a:off x="1600200" y="6211888"/>
            <a:ext cx="6019800" cy="646112"/>
          </a:xfrm>
          <a:prstGeom prst="rect">
            <a:avLst/>
          </a:prstGeom>
          <a:noFill/>
          <a:ln w="9525">
            <a:noFill/>
            <a:miter lim="800000"/>
            <a:headEnd/>
            <a:tailEnd/>
          </a:ln>
          <a:effectLst/>
        </p:spPr>
        <p:txBody>
          <a:bodyPr anchor="ctr">
            <a:spAutoFit/>
          </a:bodyPr>
          <a:lstStyle/>
          <a:p>
            <a:pPr algn="ctr">
              <a:defRPr/>
            </a:pPr>
            <a:r>
              <a:rPr lang="en-US" sz="1200" b="1" dirty="0">
                <a:effectLst>
                  <a:outerShdw blurRad="38100" dist="38100" dir="2700000" algn="tl">
                    <a:srgbClr val="000000">
                      <a:alpha val="43137"/>
                    </a:srgbClr>
                  </a:outerShdw>
                </a:effectLst>
                <a:latin typeface="Bookman Old Style" pitchFamily="18" charset="0"/>
              </a:rPr>
              <a:t>Department of Information Technology</a:t>
            </a:r>
            <a:endParaRPr lang="en-US" altLang="ko-KR" sz="1200" b="1" dirty="0">
              <a:effectLst>
                <a:outerShdw blurRad="38100" dist="38100" dir="2700000" algn="tl">
                  <a:srgbClr val="000000">
                    <a:alpha val="43137"/>
                  </a:srgbClr>
                </a:outerShdw>
              </a:effectLst>
              <a:latin typeface="Bookman Old Style" pitchFamily="18" charset="0"/>
              <a:ea typeface="Batang" pitchFamily="18" charset="-127"/>
              <a:cs typeface="Times New Roman" pitchFamily="18" charset="0"/>
            </a:endParaRPr>
          </a:p>
          <a:p>
            <a:pPr algn="ctr">
              <a:defRPr/>
            </a:pPr>
            <a:r>
              <a:rPr lang="en-US" altLang="ko-KR" sz="1200" b="1" dirty="0">
                <a:effectLst>
                  <a:outerShdw blurRad="38100" dist="38100" dir="2700000" algn="tl">
                    <a:srgbClr val="000000">
                      <a:alpha val="43137"/>
                    </a:srgbClr>
                  </a:outerShdw>
                </a:effectLst>
                <a:latin typeface="Bookman Old Style" pitchFamily="18" charset="0"/>
                <a:ea typeface="Batang" pitchFamily="18" charset="-127"/>
                <a:cs typeface="Times New Roman" pitchFamily="18" charset="0"/>
              </a:rPr>
              <a:t>Rajiv Gandhi College of  Engineering &amp; Research, </a:t>
            </a:r>
            <a:endParaRPr lang="en-US" altLang="ko-KR" sz="1200" b="1" dirty="0">
              <a:effectLst>
                <a:outerShdw blurRad="38100" dist="38100" dir="2700000" algn="tl">
                  <a:srgbClr val="000000">
                    <a:alpha val="43137"/>
                  </a:srgbClr>
                </a:outerShdw>
              </a:effectLst>
              <a:latin typeface="Bookman Old Style" pitchFamily="18" charset="0"/>
            </a:endParaRPr>
          </a:p>
          <a:p>
            <a:pPr algn="ctr">
              <a:defRPr/>
            </a:pPr>
            <a:r>
              <a:rPr lang="en-US" altLang="ko-KR" sz="1200" b="1" dirty="0">
                <a:effectLst>
                  <a:outerShdw blurRad="38100" dist="38100" dir="2700000" algn="tl">
                    <a:srgbClr val="000000">
                      <a:alpha val="43137"/>
                    </a:srgbClr>
                  </a:outerShdw>
                </a:effectLst>
                <a:latin typeface="Bookman Old Style" pitchFamily="18" charset="0"/>
                <a:ea typeface="Batang" pitchFamily="18" charset="-127"/>
                <a:cs typeface="Times New Roman" pitchFamily="18" charset="0"/>
              </a:rPr>
              <a:t>Nagpur- 441 110 (MS)</a:t>
            </a:r>
            <a:endParaRPr lang="en-US" altLang="ko-KR" sz="1200" b="1" dirty="0">
              <a:effectLst>
                <a:outerShdw blurRad="38100" dist="38100" dir="2700000" algn="tl">
                  <a:srgbClr val="000000">
                    <a:alpha val="43137"/>
                  </a:srgbClr>
                </a:outerShdw>
              </a:effectLst>
              <a:latin typeface="Bookman Old Style" pitchFamily="18" charset="0"/>
            </a:endParaRPr>
          </a:p>
        </p:txBody>
      </p:sp>
      <p:pic>
        <p:nvPicPr>
          <p:cNvPr id="3077" name="Picture 4" descr="motion.jpg">
            <a:extLst>
              <a:ext uri="{FF2B5EF4-FFF2-40B4-BE49-F238E27FC236}">
                <a16:creationId xmlns:a16="http://schemas.microsoft.com/office/drawing/2014/main" id="{334BA026-EF7C-449F-882B-5B96F7BB8E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2590800"/>
            <a:ext cx="1828800" cy="15240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8C978E-161B-4CFD-A141-C2ECEF9EE7A7}"/>
              </a:ext>
            </a:extLst>
          </p:cNvPr>
          <p:cNvSpPr txBox="1"/>
          <p:nvPr/>
        </p:nvSpPr>
        <p:spPr>
          <a:xfrm>
            <a:off x="457200" y="1219200"/>
            <a:ext cx="3352800" cy="3970318"/>
          </a:xfrm>
          <a:prstGeom prst="rect">
            <a:avLst/>
          </a:prstGeom>
          <a:noFill/>
        </p:spPr>
        <p:txBody>
          <a:bodyPr wrap="square" rtlCol="0">
            <a:spAutoFit/>
          </a:bodyPr>
          <a:lstStyle/>
          <a:p>
            <a:r>
              <a:rPr lang="en-US" dirty="0"/>
              <a:t>5</a:t>
            </a:r>
            <a:r>
              <a:rPr lang="en-US" b="1" dirty="0"/>
              <a:t>. Evaluation</a:t>
            </a:r>
          </a:p>
          <a:p>
            <a:endParaRPr lang="en-US" dirty="0"/>
          </a:p>
          <a:p>
            <a:pPr marL="285750" indent="-285750">
              <a:buFont typeface="Arial" panose="020B0604020202020204" pitchFamily="34" charset="0"/>
              <a:buChar char="•"/>
            </a:pPr>
            <a:r>
              <a:rPr lang="en-IN" dirty="0"/>
              <a:t>Now we get our results according to the all algorithms and the top performing are n</a:t>
            </a:r>
            <a:r>
              <a:rPr lang="en-US" dirty="0" err="1"/>
              <a:t>aïve</a:t>
            </a:r>
            <a:r>
              <a:rPr lang="en-US" dirty="0"/>
              <a:t> bayes , </a:t>
            </a:r>
            <a:r>
              <a:rPr lang="en-US" dirty="0" err="1"/>
              <a:t>Kneighbors</a:t>
            </a:r>
            <a:r>
              <a:rPr lang="en-US" dirty="0"/>
              <a:t> , </a:t>
            </a:r>
            <a:r>
              <a:rPr lang="en-IN" dirty="0"/>
              <a:t>Random forest &amp; </a:t>
            </a:r>
            <a:r>
              <a:rPr lang="en-IN" dirty="0" err="1"/>
              <a:t>ExtraTrees</a:t>
            </a:r>
            <a:r>
              <a:rPr lang="en-IN" dirty="0"/>
              <a:t> </a:t>
            </a:r>
            <a:r>
              <a:rPr lang="en-US" dirty="0"/>
              <a:t>. </a:t>
            </a:r>
          </a:p>
          <a:p>
            <a:endParaRPr lang="en-US" dirty="0"/>
          </a:p>
          <a:p>
            <a:pPr marL="285750" indent="-285750">
              <a:buFont typeface="Arial" panose="020B0604020202020204" pitchFamily="34" charset="0"/>
              <a:buChar char="•"/>
            </a:pPr>
            <a:r>
              <a:rPr lang="en-IN" dirty="0"/>
              <a:t>According time &amp; performance required we choose n</a:t>
            </a:r>
            <a:r>
              <a:rPr lang="en-US" dirty="0" err="1"/>
              <a:t>aïve</a:t>
            </a:r>
            <a:r>
              <a:rPr lang="en-US" dirty="0"/>
              <a:t> bayes </a:t>
            </a:r>
            <a:r>
              <a:rPr lang="en-IN" dirty="0"/>
              <a:t>Algorithm</a:t>
            </a:r>
            <a:r>
              <a:rPr lang="en-US" dirty="0"/>
              <a:t>.</a:t>
            </a:r>
          </a:p>
          <a:p>
            <a:endParaRPr lang="en-IN" dirty="0"/>
          </a:p>
        </p:txBody>
      </p:sp>
      <p:sp>
        <p:nvSpPr>
          <p:cNvPr id="3" name="Title 1">
            <a:extLst>
              <a:ext uri="{FF2B5EF4-FFF2-40B4-BE49-F238E27FC236}">
                <a16:creationId xmlns:a16="http://schemas.microsoft.com/office/drawing/2014/main" id="{940D273D-F357-43F1-823D-7D7256036FC2}"/>
              </a:ext>
            </a:extLst>
          </p:cNvPr>
          <p:cNvSpPr txBox="1">
            <a:spLocks/>
          </p:cNvSpPr>
          <p:nvPr/>
        </p:nvSpPr>
        <p:spPr>
          <a:xfrm>
            <a:off x="0" y="0"/>
            <a:ext cx="9144000" cy="914400"/>
          </a:xfrm>
          <a:prstGeom prst="rect">
            <a:avLst/>
          </a:prstGeom>
          <a:gradFill>
            <a:gsLst>
              <a:gs pos="0">
                <a:schemeClr val="tx2">
                  <a:lumMod val="40000"/>
                  <a:lumOff val="60000"/>
                </a:schemeClr>
              </a:gs>
              <a:gs pos="50000">
                <a:schemeClr val="accent1">
                  <a:tint val="44500"/>
                  <a:satMod val="160000"/>
                </a:schemeClr>
              </a:gs>
              <a:gs pos="100000">
                <a:schemeClr val="accent1">
                  <a:tint val="23500"/>
                  <a:satMod val="160000"/>
                </a:schemeClr>
              </a:gs>
            </a:gsLst>
            <a:lin ang="5400000" scaled="0"/>
          </a:gradFill>
        </p:spPr>
        <p:txBody>
          <a:bodyPr rtlCol="0">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en-US" sz="2400" b="1" dirty="0">
                <a:effectLst>
                  <a:outerShdw blurRad="38100" dist="38100" dir="2700000" algn="tl">
                    <a:srgbClr val="000000">
                      <a:alpha val="43137"/>
                    </a:srgbClr>
                  </a:outerShdw>
                </a:effectLst>
                <a:latin typeface="Bookman Old Style" pitchFamily="18" charset="0"/>
              </a:rPr>
              <a:t>Results</a:t>
            </a:r>
            <a:endParaRPr lang="en-US" sz="2400" b="1" baseline="-25000" dirty="0">
              <a:effectLst>
                <a:outerShdw blurRad="38100" dist="38100" dir="2700000" algn="tl">
                  <a:srgbClr val="000000">
                    <a:alpha val="43137"/>
                  </a:srgbClr>
                </a:outerShdw>
              </a:effectLst>
              <a:latin typeface="Bookman Old Style" pitchFamily="18" charset="0"/>
            </a:endParaRPr>
          </a:p>
        </p:txBody>
      </p:sp>
      <p:pic>
        <p:nvPicPr>
          <p:cNvPr id="7" name="Picture 6" descr="Graphical user interface, text, email&#10;&#10;Description automatically generated">
            <a:extLst>
              <a:ext uri="{FF2B5EF4-FFF2-40B4-BE49-F238E27FC236}">
                <a16:creationId xmlns:a16="http://schemas.microsoft.com/office/drawing/2014/main" id="{6DA07EA6-4037-4834-8270-D458776EE476}"/>
              </a:ext>
            </a:extLst>
          </p:cNvPr>
          <p:cNvPicPr>
            <a:picLocks noChangeAspect="1"/>
          </p:cNvPicPr>
          <p:nvPr/>
        </p:nvPicPr>
        <p:blipFill rotWithShape="1">
          <a:blip r:embed="rId2">
            <a:extLst>
              <a:ext uri="{28A0092B-C50C-407E-A947-70E740481C1C}">
                <a14:useLocalDpi xmlns:a14="http://schemas.microsoft.com/office/drawing/2010/main" val="0"/>
              </a:ext>
            </a:extLst>
          </a:blip>
          <a:srcRect l="15270" t="47070" r="59475"/>
          <a:stretch/>
        </p:blipFill>
        <p:spPr>
          <a:xfrm>
            <a:off x="4419601" y="1295400"/>
            <a:ext cx="3810000" cy="4572000"/>
          </a:xfrm>
          <a:prstGeom prst="rect">
            <a:avLst/>
          </a:prstGeom>
        </p:spPr>
      </p:pic>
    </p:spTree>
    <p:extLst>
      <p:ext uri="{BB962C8B-B14F-4D97-AF65-F5344CB8AC3E}">
        <p14:creationId xmlns:p14="http://schemas.microsoft.com/office/powerpoint/2010/main" val="3438634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139201-E4D0-4DD0-9BB7-F02C7FA17AC6}"/>
              </a:ext>
            </a:extLst>
          </p:cNvPr>
          <p:cNvSpPr txBox="1"/>
          <p:nvPr/>
        </p:nvSpPr>
        <p:spPr>
          <a:xfrm>
            <a:off x="381000" y="1371600"/>
            <a:ext cx="4191000" cy="3693319"/>
          </a:xfrm>
          <a:prstGeom prst="rect">
            <a:avLst/>
          </a:prstGeom>
          <a:noFill/>
        </p:spPr>
        <p:txBody>
          <a:bodyPr wrap="square">
            <a:spAutoFit/>
          </a:bodyPr>
          <a:lstStyle/>
          <a:p>
            <a:r>
              <a:rPr lang="en-US" dirty="0"/>
              <a:t>6</a:t>
            </a:r>
            <a:r>
              <a:rPr lang="en-US" b="1" dirty="0"/>
              <a:t>. Improvement</a:t>
            </a:r>
          </a:p>
          <a:p>
            <a:endParaRPr lang="en-US" b="1" dirty="0"/>
          </a:p>
          <a:p>
            <a:pPr marL="285750" indent="-285750">
              <a:buFont typeface="Arial" panose="020B0604020202020204" pitchFamily="34" charset="0"/>
              <a:buChar char="•"/>
            </a:pPr>
            <a:r>
              <a:rPr lang="en-IN" dirty="0"/>
              <a:t>In</a:t>
            </a:r>
            <a:r>
              <a:rPr lang="en-US" dirty="0"/>
              <a:t> </a:t>
            </a:r>
            <a:r>
              <a:rPr lang="en-IN" dirty="0"/>
              <a:t>TF IDF vectorization there is a feature limitation named as Max features which limits the count of word</a:t>
            </a:r>
            <a:r>
              <a:rPr lang="en-US" dirty="0"/>
              <a:t>, </a:t>
            </a:r>
            <a:r>
              <a:rPr lang="en-US" dirty="0" err="1"/>
              <a:t>ie</a:t>
            </a:r>
            <a:r>
              <a:rPr lang="en-US" dirty="0"/>
              <a:t>. </a:t>
            </a:r>
            <a:r>
              <a:rPr lang="en-IN" dirty="0"/>
              <a:t>All Frequent words will be compared with the range of 3000</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a:t>Using the vot</a:t>
            </a:r>
            <a:r>
              <a:rPr lang="en-US" dirty="0"/>
              <a:t>ing</a:t>
            </a:r>
            <a:r>
              <a:rPr lang="en-IN" dirty="0"/>
              <a:t> classifier And stacking with the combination of</a:t>
            </a:r>
            <a:r>
              <a:rPr lang="en-US" dirty="0"/>
              <a:t> </a:t>
            </a:r>
            <a:r>
              <a:rPr lang="en-IN" dirty="0"/>
              <a:t>good performing algorithms with low accuracy </a:t>
            </a:r>
            <a:endParaRPr lang="en-US" dirty="0"/>
          </a:p>
          <a:p>
            <a:endParaRPr lang="en-US" dirty="0"/>
          </a:p>
        </p:txBody>
      </p:sp>
      <p:sp>
        <p:nvSpPr>
          <p:cNvPr id="4" name="Title 1">
            <a:extLst>
              <a:ext uri="{FF2B5EF4-FFF2-40B4-BE49-F238E27FC236}">
                <a16:creationId xmlns:a16="http://schemas.microsoft.com/office/drawing/2014/main" id="{F369C3A1-B22C-4103-B595-3CA9A610D53B}"/>
              </a:ext>
            </a:extLst>
          </p:cNvPr>
          <p:cNvSpPr txBox="1">
            <a:spLocks/>
          </p:cNvSpPr>
          <p:nvPr/>
        </p:nvSpPr>
        <p:spPr>
          <a:xfrm>
            <a:off x="0" y="0"/>
            <a:ext cx="9144000" cy="914400"/>
          </a:xfrm>
          <a:prstGeom prst="rect">
            <a:avLst/>
          </a:prstGeom>
          <a:gradFill>
            <a:gsLst>
              <a:gs pos="0">
                <a:schemeClr val="tx2">
                  <a:lumMod val="40000"/>
                  <a:lumOff val="60000"/>
                </a:schemeClr>
              </a:gs>
              <a:gs pos="50000">
                <a:schemeClr val="accent1">
                  <a:tint val="44500"/>
                  <a:satMod val="160000"/>
                </a:schemeClr>
              </a:gs>
              <a:gs pos="100000">
                <a:schemeClr val="accent1">
                  <a:tint val="23500"/>
                  <a:satMod val="160000"/>
                </a:schemeClr>
              </a:gs>
            </a:gsLst>
            <a:lin ang="5400000" scaled="0"/>
          </a:gradFill>
        </p:spPr>
        <p:txBody>
          <a:bodyPr rtlCol="0">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en-US" sz="2400" b="1" dirty="0">
                <a:effectLst>
                  <a:outerShdw blurRad="38100" dist="38100" dir="2700000" algn="tl">
                    <a:srgbClr val="000000">
                      <a:alpha val="43137"/>
                    </a:srgbClr>
                  </a:outerShdw>
                </a:effectLst>
                <a:latin typeface="Bookman Old Style" pitchFamily="18" charset="0"/>
              </a:rPr>
              <a:t>Results</a:t>
            </a:r>
            <a:endParaRPr lang="en-US" sz="2400" b="1" baseline="-25000" dirty="0">
              <a:effectLst>
                <a:outerShdw blurRad="38100" dist="38100" dir="2700000" algn="tl">
                  <a:srgbClr val="000000">
                    <a:alpha val="43137"/>
                  </a:srgbClr>
                </a:outerShdw>
              </a:effectLst>
              <a:latin typeface="Bookman Old Style" pitchFamily="18" charset="0"/>
            </a:endParaRPr>
          </a:p>
        </p:txBody>
      </p:sp>
      <p:pic>
        <p:nvPicPr>
          <p:cNvPr id="6" name="Picture 5" descr="A screenshot of a computer&#10;&#10;Description automatically generated">
            <a:extLst>
              <a:ext uri="{FF2B5EF4-FFF2-40B4-BE49-F238E27FC236}">
                <a16:creationId xmlns:a16="http://schemas.microsoft.com/office/drawing/2014/main" id="{650B8676-1C6C-4321-B98B-DFF818CC8D72}"/>
              </a:ext>
            </a:extLst>
          </p:cNvPr>
          <p:cNvPicPr>
            <a:picLocks noChangeAspect="1"/>
          </p:cNvPicPr>
          <p:nvPr/>
        </p:nvPicPr>
        <p:blipFill rotWithShape="1">
          <a:blip r:embed="rId2">
            <a:extLst>
              <a:ext uri="{28A0092B-C50C-407E-A947-70E740481C1C}">
                <a14:useLocalDpi xmlns:a14="http://schemas.microsoft.com/office/drawing/2010/main" val="0"/>
              </a:ext>
            </a:extLst>
          </a:blip>
          <a:srcRect l="20000" t="42593" r="63333" b="20370"/>
          <a:stretch/>
        </p:blipFill>
        <p:spPr>
          <a:xfrm>
            <a:off x="5105400" y="1447800"/>
            <a:ext cx="3446585" cy="4308231"/>
          </a:xfrm>
          <a:prstGeom prst="rect">
            <a:avLst/>
          </a:prstGeom>
        </p:spPr>
      </p:pic>
    </p:spTree>
    <p:extLst>
      <p:ext uri="{BB962C8B-B14F-4D97-AF65-F5344CB8AC3E}">
        <p14:creationId xmlns:p14="http://schemas.microsoft.com/office/powerpoint/2010/main" val="4259612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DA6069-9A53-4799-9CA2-BFA027B39F53}"/>
              </a:ext>
            </a:extLst>
          </p:cNvPr>
          <p:cNvSpPr txBox="1"/>
          <p:nvPr/>
        </p:nvSpPr>
        <p:spPr>
          <a:xfrm>
            <a:off x="457200" y="1219200"/>
            <a:ext cx="3581400" cy="5909310"/>
          </a:xfrm>
          <a:prstGeom prst="rect">
            <a:avLst/>
          </a:prstGeom>
          <a:noFill/>
        </p:spPr>
        <p:txBody>
          <a:bodyPr wrap="square">
            <a:spAutoFit/>
          </a:bodyPr>
          <a:lstStyle/>
          <a:p>
            <a:r>
              <a:rPr lang="en-US" dirty="0"/>
              <a:t>7. Website</a:t>
            </a:r>
          </a:p>
          <a:p>
            <a:pPr marL="285750" indent="-285750">
              <a:buFont typeface="Arial" panose="020B0604020202020204" pitchFamily="34" charset="0"/>
              <a:buChar char="•"/>
            </a:pPr>
            <a:r>
              <a:rPr lang="en-IN" dirty="0"/>
              <a:t>For website architecture we are using </a:t>
            </a:r>
            <a:r>
              <a:rPr lang="en-IN" dirty="0" err="1"/>
              <a:t>streaml</a:t>
            </a:r>
            <a:r>
              <a:rPr lang="en-US" dirty="0" err="1"/>
              <a:t>i</a:t>
            </a:r>
            <a:r>
              <a:rPr lang="en-IN" dirty="0"/>
              <a:t>t</a:t>
            </a:r>
            <a:r>
              <a:rPr lang="en-US" dirty="0"/>
              <a:t> </a:t>
            </a:r>
            <a:r>
              <a:rPr lang="en-IN" dirty="0"/>
              <a:t>library</a:t>
            </a:r>
            <a:r>
              <a:rPr lang="en-US" dirty="0"/>
              <a:t>.</a:t>
            </a:r>
          </a:p>
          <a:p>
            <a:pPr marL="285750" indent="-285750">
              <a:buFont typeface="Arial" panose="020B0604020202020204" pitchFamily="34" charset="0"/>
              <a:buChar char="•"/>
            </a:pPr>
            <a:r>
              <a:rPr lang="en-US" dirty="0"/>
              <a:t>Using </a:t>
            </a:r>
            <a:r>
              <a:rPr lang="en-US" dirty="0" err="1"/>
              <a:t>Pycharm</a:t>
            </a:r>
            <a:r>
              <a:rPr lang="en-US" dirty="0"/>
              <a:t> Software for web app deployment</a:t>
            </a:r>
          </a:p>
          <a:p>
            <a:pPr marL="285750" indent="-285750">
              <a:buFont typeface="Arial" panose="020B0604020202020204" pitchFamily="34" charset="0"/>
              <a:buChar char="•"/>
            </a:pPr>
            <a:r>
              <a:rPr lang="en-IN" dirty="0"/>
              <a:t>Importing all the libraries and functions we are created in </a:t>
            </a:r>
            <a:r>
              <a:rPr lang="en-US" dirty="0"/>
              <a:t>our</a:t>
            </a:r>
            <a:r>
              <a:rPr lang="en-IN" dirty="0"/>
              <a:t> model</a:t>
            </a:r>
            <a:r>
              <a:rPr lang="en-US" dirty="0"/>
              <a:t>.</a:t>
            </a:r>
          </a:p>
          <a:p>
            <a:pPr marL="285750" indent="-285750">
              <a:buFont typeface="Arial" panose="020B0604020202020204" pitchFamily="34" charset="0"/>
              <a:buChar char="•"/>
            </a:pPr>
            <a:r>
              <a:rPr lang="en-IN" dirty="0"/>
              <a:t>For site structure we are</a:t>
            </a:r>
            <a:r>
              <a:rPr lang="en-US" dirty="0"/>
              <a:t> </a:t>
            </a:r>
            <a:r>
              <a:rPr lang="en-IN" dirty="0"/>
              <a:t>making  </a:t>
            </a:r>
            <a:r>
              <a:rPr lang="en-US" dirty="0"/>
              <a:t> a</a:t>
            </a:r>
            <a:r>
              <a:rPr lang="en-IN" dirty="0"/>
              <a:t> heading</a:t>
            </a:r>
            <a:r>
              <a:rPr lang="en-US" dirty="0"/>
              <a:t>, </a:t>
            </a:r>
            <a:r>
              <a:rPr lang="en-IN" dirty="0"/>
              <a:t>text area for writing email or SMS and button c</a:t>
            </a:r>
            <a:r>
              <a:rPr lang="en-US" dirty="0"/>
              <a:t>alle</a:t>
            </a:r>
            <a:r>
              <a:rPr lang="en-IN" dirty="0"/>
              <a:t>d as detect</a:t>
            </a:r>
            <a:r>
              <a:rPr lang="en-US" dirty="0"/>
              <a:t>. </a:t>
            </a:r>
            <a:r>
              <a:rPr lang="en-IN" dirty="0"/>
              <a:t>After clicking button, it gives the result As spam or not </a:t>
            </a:r>
            <a:r>
              <a:rPr lang="en-US" dirty="0"/>
              <a:t>spam.</a:t>
            </a:r>
          </a:p>
          <a:p>
            <a:r>
              <a:rPr lang="en-IN" dirty="0"/>
              <a:t> </a:t>
            </a:r>
            <a:endParaRPr lang="en-US" dirty="0"/>
          </a:p>
          <a:p>
            <a:r>
              <a:rPr lang="en-US" dirty="0"/>
              <a:t>8. Deploy</a:t>
            </a:r>
          </a:p>
          <a:p>
            <a:pPr marL="285750" indent="-285750">
              <a:buFont typeface="Arial" panose="020B0604020202020204" pitchFamily="34" charset="0"/>
              <a:buChar char="•"/>
            </a:pPr>
            <a:r>
              <a:rPr lang="en-US" dirty="0" err="1"/>
              <a:t>Streamlit</a:t>
            </a:r>
            <a:r>
              <a:rPr lang="en-US" dirty="0"/>
              <a:t> run webapp.py for launch local host.</a:t>
            </a:r>
          </a:p>
          <a:p>
            <a:pPr marL="285750" indent="-285750">
              <a:buFont typeface="Arial" panose="020B0604020202020204" pitchFamily="34" charset="0"/>
              <a:buChar char="•"/>
            </a:pPr>
            <a:r>
              <a:rPr lang="en-IN" dirty="0"/>
              <a:t>Also, for</a:t>
            </a:r>
            <a:r>
              <a:rPr lang="en-US" dirty="0"/>
              <a:t> web</a:t>
            </a:r>
            <a:r>
              <a:rPr lang="en-IN" dirty="0"/>
              <a:t> deployment we are using </a:t>
            </a:r>
            <a:r>
              <a:rPr lang="en-IN" dirty="0" err="1"/>
              <a:t>heroku</a:t>
            </a:r>
            <a:r>
              <a:rPr lang="en-IN" dirty="0"/>
              <a:t> server</a:t>
            </a:r>
            <a:r>
              <a:rPr lang="en-US" dirty="0"/>
              <a:t>.</a:t>
            </a:r>
          </a:p>
          <a:p>
            <a:pPr marL="285750" indent="-285750">
              <a:buFont typeface="Arial" panose="020B0604020202020204" pitchFamily="34" charset="0"/>
              <a:buChar char="•"/>
            </a:pPr>
            <a:endParaRPr lang="en-US" dirty="0"/>
          </a:p>
        </p:txBody>
      </p:sp>
      <p:sp>
        <p:nvSpPr>
          <p:cNvPr id="4" name="Title 1">
            <a:extLst>
              <a:ext uri="{FF2B5EF4-FFF2-40B4-BE49-F238E27FC236}">
                <a16:creationId xmlns:a16="http://schemas.microsoft.com/office/drawing/2014/main" id="{45B9D827-82CB-43F4-A1DD-3D208BE420DB}"/>
              </a:ext>
            </a:extLst>
          </p:cNvPr>
          <p:cNvSpPr txBox="1">
            <a:spLocks/>
          </p:cNvSpPr>
          <p:nvPr/>
        </p:nvSpPr>
        <p:spPr>
          <a:xfrm>
            <a:off x="0" y="0"/>
            <a:ext cx="9144000" cy="914400"/>
          </a:xfrm>
          <a:prstGeom prst="rect">
            <a:avLst/>
          </a:prstGeom>
          <a:gradFill>
            <a:gsLst>
              <a:gs pos="0">
                <a:schemeClr val="tx2">
                  <a:lumMod val="40000"/>
                  <a:lumOff val="60000"/>
                </a:schemeClr>
              </a:gs>
              <a:gs pos="50000">
                <a:schemeClr val="accent1">
                  <a:tint val="44500"/>
                  <a:satMod val="160000"/>
                </a:schemeClr>
              </a:gs>
              <a:gs pos="100000">
                <a:schemeClr val="accent1">
                  <a:tint val="23500"/>
                  <a:satMod val="160000"/>
                </a:schemeClr>
              </a:gs>
            </a:gsLst>
            <a:lin ang="5400000" scaled="0"/>
          </a:gradFill>
        </p:spPr>
        <p:txBody>
          <a:bodyPr rtlCol="0">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en-US" sz="2400" b="1" dirty="0">
                <a:effectLst>
                  <a:outerShdw blurRad="38100" dist="38100" dir="2700000" algn="tl">
                    <a:srgbClr val="000000">
                      <a:alpha val="43137"/>
                    </a:srgbClr>
                  </a:outerShdw>
                </a:effectLst>
                <a:latin typeface="Bookman Old Style" pitchFamily="18" charset="0"/>
              </a:rPr>
              <a:t>Web Site Development</a:t>
            </a:r>
            <a:endParaRPr lang="en-US" sz="2400" b="1" baseline="-25000" dirty="0">
              <a:effectLst>
                <a:outerShdw blurRad="38100" dist="38100" dir="2700000" algn="tl">
                  <a:srgbClr val="000000">
                    <a:alpha val="43137"/>
                  </a:srgbClr>
                </a:outerShdw>
              </a:effectLst>
              <a:latin typeface="Bookman Old Style" pitchFamily="18" charset="0"/>
            </a:endParaRPr>
          </a:p>
        </p:txBody>
      </p:sp>
      <p:pic>
        <p:nvPicPr>
          <p:cNvPr id="6" name="Picture 5" descr="A screenshot of a computer&#10;&#10;Description automatically generated with medium confidence">
            <a:extLst>
              <a:ext uri="{FF2B5EF4-FFF2-40B4-BE49-F238E27FC236}">
                <a16:creationId xmlns:a16="http://schemas.microsoft.com/office/drawing/2014/main" id="{4D6CCCB0-7FDB-4E03-AE0E-D2AA802D4D66}"/>
              </a:ext>
            </a:extLst>
          </p:cNvPr>
          <p:cNvPicPr>
            <a:picLocks noChangeAspect="1"/>
          </p:cNvPicPr>
          <p:nvPr/>
        </p:nvPicPr>
        <p:blipFill rotWithShape="1">
          <a:blip r:embed="rId2">
            <a:extLst>
              <a:ext uri="{28A0092B-C50C-407E-A947-70E740481C1C}">
                <a14:useLocalDpi xmlns:a14="http://schemas.microsoft.com/office/drawing/2010/main" val="0"/>
              </a:ext>
            </a:extLst>
          </a:blip>
          <a:srcRect l="27500" t="10000" r="38333" b="38148"/>
          <a:stretch/>
        </p:blipFill>
        <p:spPr>
          <a:xfrm>
            <a:off x="4049150" y="1143000"/>
            <a:ext cx="5094850" cy="4267200"/>
          </a:xfrm>
          <a:prstGeom prst="rect">
            <a:avLst/>
          </a:prstGeom>
        </p:spPr>
      </p:pic>
    </p:spTree>
    <p:extLst>
      <p:ext uri="{BB962C8B-B14F-4D97-AF65-F5344CB8AC3E}">
        <p14:creationId xmlns:p14="http://schemas.microsoft.com/office/powerpoint/2010/main" val="353290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9AC84-E855-4E1F-9533-F145A49C0524}"/>
              </a:ext>
            </a:extLst>
          </p:cNvPr>
          <p:cNvSpPr txBox="1">
            <a:spLocks/>
          </p:cNvSpPr>
          <p:nvPr/>
        </p:nvSpPr>
        <p:spPr>
          <a:xfrm>
            <a:off x="0" y="11723"/>
            <a:ext cx="9144000" cy="914400"/>
          </a:xfrm>
          <a:prstGeom prst="rect">
            <a:avLst/>
          </a:prstGeom>
          <a:gradFill>
            <a:gsLst>
              <a:gs pos="0">
                <a:schemeClr val="tx2">
                  <a:lumMod val="40000"/>
                  <a:lumOff val="60000"/>
                </a:schemeClr>
              </a:gs>
              <a:gs pos="50000">
                <a:schemeClr val="accent1">
                  <a:tint val="44500"/>
                  <a:satMod val="160000"/>
                </a:schemeClr>
              </a:gs>
              <a:gs pos="100000">
                <a:schemeClr val="accent1">
                  <a:tint val="23500"/>
                  <a:satMod val="160000"/>
                </a:schemeClr>
              </a:gs>
            </a:gsLst>
            <a:lin ang="5400000" scaled="0"/>
          </a:gradFill>
        </p:spPr>
        <p:txBody>
          <a:bodyPr rtlCol="0">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endParaRPr lang="en-US" sz="2400" b="1" dirty="0">
              <a:effectLst>
                <a:outerShdw blurRad="38100" dist="38100" dir="2700000" algn="tl">
                  <a:srgbClr val="000000">
                    <a:alpha val="43137"/>
                  </a:srgbClr>
                </a:outerShdw>
              </a:effectLst>
              <a:latin typeface="Bookman Old Style" pitchFamily="18" charset="0"/>
            </a:endParaRPr>
          </a:p>
          <a:p>
            <a:pPr eaLnBrk="1" fontAlgn="auto" hangingPunct="1">
              <a:spcAft>
                <a:spcPts val="0"/>
              </a:spcAft>
              <a:defRPr/>
            </a:pPr>
            <a:r>
              <a:rPr lang="en-US" sz="2400" b="1" dirty="0">
                <a:effectLst>
                  <a:outerShdw blurRad="38100" dist="38100" dir="2700000" algn="tl">
                    <a:srgbClr val="000000">
                      <a:alpha val="43137"/>
                    </a:srgbClr>
                  </a:outerShdw>
                </a:effectLst>
                <a:latin typeface="Bookman Old Style" pitchFamily="18" charset="0"/>
              </a:rPr>
              <a:t>Tentative Website Design</a:t>
            </a:r>
            <a:endParaRPr lang="en-US" sz="2400" b="1" baseline="-25000" dirty="0">
              <a:effectLst>
                <a:outerShdw blurRad="38100" dist="38100" dir="2700000" algn="tl">
                  <a:srgbClr val="000000">
                    <a:alpha val="43137"/>
                  </a:srgbClr>
                </a:outerShdw>
              </a:effectLst>
              <a:latin typeface="Bookman Old Style" pitchFamily="18" charset="0"/>
            </a:endParaRPr>
          </a:p>
        </p:txBody>
      </p:sp>
      <p:pic>
        <p:nvPicPr>
          <p:cNvPr id="4" name="Picture 3" descr="A screenshot of a computer&#10;&#10;Description automatically generated">
            <a:extLst>
              <a:ext uri="{FF2B5EF4-FFF2-40B4-BE49-F238E27FC236}">
                <a16:creationId xmlns:a16="http://schemas.microsoft.com/office/drawing/2014/main" id="{0912FBFB-A8F3-45FC-93BE-1B9BD0583BAF}"/>
              </a:ext>
            </a:extLst>
          </p:cNvPr>
          <p:cNvPicPr>
            <a:picLocks noChangeAspect="1"/>
          </p:cNvPicPr>
          <p:nvPr/>
        </p:nvPicPr>
        <p:blipFill rotWithShape="1">
          <a:blip r:embed="rId2">
            <a:extLst>
              <a:ext uri="{28A0092B-C50C-407E-A947-70E740481C1C}">
                <a14:useLocalDpi xmlns:a14="http://schemas.microsoft.com/office/drawing/2010/main" val="0"/>
              </a:ext>
            </a:extLst>
          </a:blip>
          <a:srcRect t="11481" b="7037"/>
          <a:stretch/>
        </p:blipFill>
        <p:spPr>
          <a:xfrm>
            <a:off x="0" y="1828800"/>
            <a:ext cx="9144000" cy="4191000"/>
          </a:xfrm>
          <a:prstGeom prst="rect">
            <a:avLst/>
          </a:prstGeom>
        </p:spPr>
      </p:pic>
    </p:spTree>
    <p:extLst>
      <p:ext uri="{BB962C8B-B14F-4D97-AF65-F5344CB8AC3E}">
        <p14:creationId xmlns:p14="http://schemas.microsoft.com/office/powerpoint/2010/main" val="1899193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ABD6F-3BE6-4308-8920-34775D78C91E}"/>
              </a:ext>
            </a:extLst>
          </p:cNvPr>
          <p:cNvSpPr txBox="1">
            <a:spLocks/>
          </p:cNvSpPr>
          <p:nvPr/>
        </p:nvSpPr>
        <p:spPr>
          <a:xfrm>
            <a:off x="0" y="11723"/>
            <a:ext cx="9144000" cy="914400"/>
          </a:xfrm>
          <a:prstGeom prst="rect">
            <a:avLst/>
          </a:prstGeom>
          <a:gradFill>
            <a:gsLst>
              <a:gs pos="0">
                <a:schemeClr val="tx2">
                  <a:lumMod val="40000"/>
                  <a:lumOff val="60000"/>
                </a:schemeClr>
              </a:gs>
              <a:gs pos="50000">
                <a:schemeClr val="accent1">
                  <a:tint val="44500"/>
                  <a:satMod val="160000"/>
                </a:schemeClr>
              </a:gs>
              <a:gs pos="100000">
                <a:schemeClr val="accent1">
                  <a:tint val="23500"/>
                  <a:satMod val="160000"/>
                </a:schemeClr>
              </a:gs>
            </a:gsLst>
            <a:lin ang="5400000" scaled="0"/>
          </a:gradFill>
        </p:spPr>
        <p:txBody>
          <a:bodyPr rtlCol="0">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endParaRPr lang="en-US" sz="2400" b="1" dirty="0">
              <a:effectLst>
                <a:outerShdw blurRad="38100" dist="38100" dir="2700000" algn="tl">
                  <a:srgbClr val="000000">
                    <a:alpha val="43137"/>
                  </a:srgbClr>
                </a:outerShdw>
              </a:effectLst>
              <a:latin typeface="Bookman Old Style" pitchFamily="18" charset="0"/>
            </a:endParaRPr>
          </a:p>
          <a:p>
            <a:pPr eaLnBrk="1" fontAlgn="auto" hangingPunct="1">
              <a:spcAft>
                <a:spcPts val="0"/>
              </a:spcAft>
              <a:defRPr/>
            </a:pPr>
            <a:r>
              <a:rPr lang="en-US" sz="2400" b="1" dirty="0">
                <a:effectLst>
                  <a:outerShdw blurRad="38100" dist="38100" dir="2700000" algn="tl">
                    <a:srgbClr val="000000">
                      <a:alpha val="43137"/>
                    </a:srgbClr>
                  </a:outerShdw>
                </a:effectLst>
                <a:latin typeface="Bookman Old Style" pitchFamily="18" charset="0"/>
              </a:rPr>
              <a:t>Software &amp; Hardware Requirements</a:t>
            </a:r>
            <a:endParaRPr lang="en-US" sz="2400" b="1" baseline="-25000" dirty="0">
              <a:effectLst>
                <a:outerShdw blurRad="38100" dist="38100" dir="2700000" algn="tl">
                  <a:srgbClr val="000000">
                    <a:alpha val="43137"/>
                  </a:srgbClr>
                </a:outerShdw>
              </a:effectLst>
              <a:latin typeface="Bookman Old Style" pitchFamily="18" charset="0"/>
            </a:endParaRPr>
          </a:p>
        </p:txBody>
      </p:sp>
      <p:sp>
        <p:nvSpPr>
          <p:cNvPr id="3" name="TextBox 2">
            <a:extLst>
              <a:ext uri="{FF2B5EF4-FFF2-40B4-BE49-F238E27FC236}">
                <a16:creationId xmlns:a16="http://schemas.microsoft.com/office/drawing/2014/main" id="{387C491B-FBAD-4ABA-9016-C5C7F473F516}"/>
              </a:ext>
            </a:extLst>
          </p:cNvPr>
          <p:cNvSpPr txBox="1"/>
          <p:nvPr/>
        </p:nvSpPr>
        <p:spPr>
          <a:xfrm>
            <a:off x="1143000" y="1720840"/>
            <a:ext cx="7239000" cy="4524315"/>
          </a:xfrm>
          <a:prstGeom prst="rect">
            <a:avLst/>
          </a:prstGeom>
          <a:noFill/>
        </p:spPr>
        <p:txBody>
          <a:bodyPr wrap="square" rtlCol="0">
            <a:spAutoFit/>
          </a:bodyPr>
          <a:lstStyle/>
          <a:p>
            <a:r>
              <a:rPr lang="en-US" b="1" dirty="0"/>
              <a:t>Software-</a:t>
            </a:r>
          </a:p>
          <a:p>
            <a:pPr marL="285750" indent="-285750">
              <a:buFont typeface="Arial" pitchFamily="34" charset="0"/>
              <a:buChar char="•"/>
              <a:defRPr/>
            </a:pPr>
            <a:r>
              <a:rPr lang="en-US" dirty="0"/>
              <a:t>LANGUAGE : Python, Bash, </a:t>
            </a:r>
          </a:p>
          <a:p>
            <a:pPr marL="285750" indent="-285750">
              <a:buFont typeface="Arial" pitchFamily="34" charset="0"/>
              <a:buChar char="•"/>
              <a:defRPr/>
            </a:pPr>
            <a:endParaRPr lang="en-US" dirty="0"/>
          </a:p>
          <a:p>
            <a:pPr marL="285750" indent="-285750">
              <a:buFont typeface="Arial" pitchFamily="34" charset="0"/>
              <a:buChar char="•"/>
              <a:defRPr/>
            </a:pPr>
            <a:r>
              <a:rPr lang="en-US" dirty="0"/>
              <a:t>Libraries : </a:t>
            </a:r>
            <a:r>
              <a:rPr lang="en-US" dirty="0" err="1"/>
              <a:t>nltk</a:t>
            </a:r>
            <a:r>
              <a:rPr lang="en-US" dirty="0"/>
              <a:t>, </a:t>
            </a:r>
            <a:r>
              <a:rPr lang="en-US" dirty="0" err="1"/>
              <a:t>sklearn</a:t>
            </a:r>
            <a:r>
              <a:rPr lang="en-US" dirty="0"/>
              <a:t>, </a:t>
            </a:r>
            <a:r>
              <a:rPr lang="en-US" dirty="0" err="1"/>
              <a:t>streamlit</a:t>
            </a:r>
            <a:r>
              <a:rPr lang="en-US" dirty="0"/>
              <a:t>.</a:t>
            </a:r>
          </a:p>
          <a:p>
            <a:pPr marL="285750" indent="-285750">
              <a:buFont typeface="Arial" pitchFamily="34" charset="0"/>
              <a:buChar char="•"/>
              <a:defRPr/>
            </a:pPr>
            <a:endParaRPr lang="en-US" dirty="0"/>
          </a:p>
          <a:p>
            <a:pPr marL="285750" indent="-285750">
              <a:buFont typeface="Arial" pitchFamily="34" charset="0"/>
              <a:buChar char="•"/>
              <a:defRPr/>
            </a:pPr>
            <a:r>
              <a:rPr lang="en-US" dirty="0"/>
              <a:t>DATABASE : .csv (</a:t>
            </a:r>
            <a:r>
              <a:rPr lang="en-US" dirty="0" err="1"/>
              <a:t>Exel</a:t>
            </a:r>
            <a:r>
              <a:rPr lang="en-US" dirty="0"/>
              <a:t>)</a:t>
            </a:r>
          </a:p>
          <a:p>
            <a:pPr marL="285750" indent="-285750">
              <a:buFont typeface="Arial" pitchFamily="34" charset="0"/>
              <a:buChar char="•"/>
              <a:defRPr/>
            </a:pPr>
            <a:endParaRPr lang="en-US" dirty="0"/>
          </a:p>
          <a:p>
            <a:pPr marL="285750" indent="-285750">
              <a:buFont typeface="Arial" pitchFamily="34" charset="0"/>
              <a:buChar char="•"/>
              <a:defRPr/>
            </a:pPr>
            <a:r>
              <a:rPr lang="en-US" dirty="0"/>
              <a:t>HOSTING PLATFORM : Heroku</a:t>
            </a:r>
          </a:p>
          <a:p>
            <a:pPr marL="285750" indent="-285750">
              <a:defRPr/>
            </a:pPr>
            <a:endParaRPr lang="en-US" dirty="0"/>
          </a:p>
          <a:p>
            <a:pPr marL="285750" indent="-285750">
              <a:buFont typeface="Arial" pitchFamily="34" charset="0"/>
              <a:buChar char="•"/>
              <a:defRPr/>
            </a:pPr>
            <a:r>
              <a:rPr lang="en-US" dirty="0"/>
              <a:t>SOFTWARE :  </a:t>
            </a:r>
            <a:r>
              <a:rPr lang="en-US" dirty="0" err="1"/>
              <a:t>Jupyter</a:t>
            </a:r>
            <a:r>
              <a:rPr lang="en-US" dirty="0"/>
              <a:t> Notebook, </a:t>
            </a:r>
            <a:r>
              <a:rPr lang="en-US" dirty="0" err="1"/>
              <a:t>Pycharm</a:t>
            </a:r>
            <a:endParaRPr lang="en-US" dirty="0"/>
          </a:p>
          <a:p>
            <a:endParaRPr lang="en-US" dirty="0"/>
          </a:p>
          <a:p>
            <a:r>
              <a:rPr lang="en-US" b="1" dirty="0"/>
              <a:t>Hardware-</a:t>
            </a:r>
          </a:p>
          <a:p>
            <a:pPr marL="285750" indent="-285750">
              <a:buFont typeface="Arial" panose="020B0604020202020204" pitchFamily="34" charset="0"/>
              <a:buChar char="•"/>
            </a:pPr>
            <a:r>
              <a:rPr lang="en-US" dirty="0"/>
              <a:t>PC / Laptop</a:t>
            </a:r>
          </a:p>
          <a:p>
            <a:pPr marL="285750" indent="-285750">
              <a:buFont typeface="Arial" panose="020B0604020202020204" pitchFamily="34" charset="0"/>
              <a:buChar char="•"/>
            </a:pPr>
            <a:r>
              <a:rPr lang="en-US" dirty="0"/>
              <a:t>Server if Available</a:t>
            </a:r>
          </a:p>
          <a:p>
            <a:endParaRPr lang="en-US" dirty="0"/>
          </a:p>
          <a:p>
            <a:endParaRPr lang="en-IN" dirty="0"/>
          </a:p>
        </p:txBody>
      </p:sp>
    </p:spTree>
    <p:extLst>
      <p:ext uri="{BB962C8B-B14F-4D97-AF65-F5344CB8AC3E}">
        <p14:creationId xmlns:p14="http://schemas.microsoft.com/office/powerpoint/2010/main" val="1513438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3453F59E-9C0A-4E3E-B175-56D50E9B4524}"/>
              </a:ext>
            </a:extLst>
          </p:cNvPr>
          <p:cNvGraphicFramePr>
            <a:graphicFrameLocks noGrp="1"/>
          </p:cNvGraphicFramePr>
          <p:nvPr>
            <p:extLst>
              <p:ext uri="{D42A27DB-BD31-4B8C-83A1-F6EECF244321}">
                <p14:modId xmlns:p14="http://schemas.microsoft.com/office/powerpoint/2010/main" val="4233312808"/>
              </p:ext>
            </p:extLst>
          </p:nvPr>
        </p:nvGraphicFramePr>
        <p:xfrm>
          <a:off x="1524000" y="1203960"/>
          <a:ext cx="6096000" cy="445008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924408444"/>
                    </a:ext>
                  </a:extLst>
                </a:gridCol>
                <a:gridCol w="1981200">
                  <a:extLst>
                    <a:ext uri="{9D8B030D-6E8A-4147-A177-3AD203B41FA5}">
                      <a16:colId xmlns:a16="http://schemas.microsoft.com/office/drawing/2014/main" val="1513842969"/>
                    </a:ext>
                  </a:extLst>
                </a:gridCol>
                <a:gridCol w="3276600">
                  <a:extLst>
                    <a:ext uri="{9D8B030D-6E8A-4147-A177-3AD203B41FA5}">
                      <a16:colId xmlns:a16="http://schemas.microsoft.com/office/drawing/2014/main" val="3939857759"/>
                    </a:ext>
                  </a:extLst>
                </a:gridCol>
              </a:tblGrid>
              <a:tr h="370840">
                <a:tc>
                  <a:txBody>
                    <a:bodyPr/>
                    <a:lstStyle/>
                    <a:p>
                      <a:r>
                        <a:rPr lang="en-US" dirty="0"/>
                        <a:t>No.</a:t>
                      </a:r>
                      <a:endParaRPr lang="en-IN" dirty="0"/>
                    </a:p>
                  </a:txBody>
                  <a:tcPr/>
                </a:tc>
                <a:tc>
                  <a:txBody>
                    <a:bodyPr/>
                    <a:lstStyle/>
                    <a:p>
                      <a:r>
                        <a:rPr lang="en-US" dirty="0"/>
                        <a:t>Duration of Week</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anose="020F0502020204030204" pitchFamily="34" charset="0"/>
                          <a:cs typeface="Calibri" panose="020F0502020204030204" pitchFamily="34" charset="0"/>
                        </a:rPr>
                        <a:t>Work</a:t>
                      </a:r>
                      <a:r>
                        <a:rPr lang="en-US" sz="1800" baseline="0" dirty="0">
                          <a:latin typeface="Calibri" panose="020F0502020204030204" pitchFamily="34" charset="0"/>
                          <a:cs typeface="Calibri" panose="020F0502020204030204" pitchFamily="34" charset="0"/>
                        </a:rPr>
                        <a:t> Done  by  </a:t>
                      </a:r>
                      <a:r>
                        <a:rPr lang="en-US" sz="1800" baseline="0" dirty="0" err="1">
                          <a:latin typeface="Calibri" panose="020F0502020204030204" pitchFamily="34" charset="0"/>
                          <a:cs typeface="Calibri" panose="020F0502020204030204" pitchFamily="34" charset="0"/>
                        </a:rPr>
                        <a:t>projectees</a:t>
                      </a:r>
                      <a:r>
                        <a:rPr lang="en-US" sz="1800" baseline="0" dirty="0">
                          <a:latin typeface="Calibri" panose="020F0502020204030204" pitchFamily="34" charset="0"/>
                          <a:cs typeface="Calibri" panose="020F0502020204030204" pitchFamily="34" charset="0"/>
                        </a:rPr>
                        <a:t> </a:t>
                      </a:r>
                      <a:endParaRPr lang="en-US" sz="1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314365022"/>
                  </a:ext>
                </a:extLst>
              </a:tr>
              <a:tr h="370840">
                <a:tc>
                  <a:txBody>
                    <a:bodyPr/>
                    <a:lstStyle/>
                    <a:p>
                      <a:r>
                        <a:rPr lang="en-US" dirty="0"/>
                        <a:t>1</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anose="020F0502020204030204" pitchFamily="34" charset="0"/>
                          <a:cs typeface="Calibri" panose="020F0502020204030204" pitchFamily="34" charset="0"/>
                        </a:rPr>
                        <a:t>22-29/09/2021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Century Schoolbook"/>
                        </a:rPr>
                        <a:t>Topic Discussion</a:t>
                      </a:r>
                    </a:p>
                  </a:txBody>
                  <a:tcPr/>
                </a:tc>
                <a:extLst>
                  <a:ext uri="{0D108BD9-81ED-4DB2-BD59-A6C34878D82A}">
                    <a16:rowId xmlns:a16="http://schemas.microsoft.com/office/drawing/2014/main" val="299392262"/>
                  </a:ext>
                </a:extLst>
              </a:tr>
              <a:tr h="370840">
                <a:tc>
                  <a:txBody>
                    <a:bodyPr/>
                    <a:lstStyle/>
                    <a:p>
                      <a:r>
                        <a:rPr lang="en-US" dirty="0"/>
                        <a:t>2</a:t>
                      </a:r>
                      <a:endParaRPr lang="en-IN" dirty="0"/>
                    </a:p>
                  </a:txBody>
                  <a:tcPr/>
                </a:tc>
                <a:tc>
                  <a:txBody>
                    <a:bodyPr/>
                    <a:lstStyle/>
                    <a:p>
                      <a:pPr lvl="0" algn="l">
                        <a:buNone/>
                      </a:pPr>
                      <a:r>
                        <a:rPr lang="en-US" sz="1800" b="0" i="0" u="none" strike="noStrike" noProof="0" dirty="0"/>
                        <a:t>30-06/10/2021</a:t>
                      </a:r>
                      <a:endParaRPr lang="en-US" dirty="0"/>
                    </a:p>
                  </a:txBody>
                  <a:tcPr marL="91439" marR="91439" marT="45728" marB="45728"/>
                </a:tc>
                <a:tc>
                  <a:txBody>
                    <a:bodyPr/>
                    <a:lstStyle/>
                    <a:p>
                      <a:pPr algn="l"/>
                      <a:r>
                        <a:rPr lang="en-US" sz="1800" dirty="0">
                          <a:latin typeface="Century Schoolbook"/>
                          <a:cs typeface="Times New Roman"/>
                        </a:rPr>
                        <a:t>Research Spam </a:t>
                      </a:r>
                      <a:endParaRPr lang="en-US" sz="1800" dirty="0">
                        <a:latin typeface="Century Schoolbook" pitchFamily="18" charset="0"/>
                        <a:cs typeface="Times New Roman" pitchFamily="18" charset="0"/>
                      </a:endParaRPr>
                    </a:p>
                  </a:txBody>
                  <a:tcPr marL="91439" marR="91439" marT="45728" marB="45728"/>
                </a:tc>
                <a:extLst>
                  <a:ext uri="{0D108BD9-81ED-4DB2-BD59-A6C34878D82A}">
                    <a16:rowId xmlns:a16="http://schemas.microsoft.com/office/drawing/2014/main" val="1849395080"/>
                  </a:ext>
                </a:extLst>
              </a:tr>
              <a:tr h="370840">
                <a:tc>
                  <a:txBody>
                    <a:bodyPr/>
                    <a:lstStyle/>
                    <a:p>
                      <a:r>
                        <a:rPr lang="en-US" dirty="0"/>
                        <a:t>3</a:t>
                      </a:r>
                      <a:endParaRPr lang="en-IN" dirty="0"/>
                    </a:p>
                  </a:txBody>
                  <a:tcPr/>
                </a:tc>
                <a:tc>
                  <a:txBody>
                    <a:bodyPr/>
                    <a:lstStyle/>
                    <a:p>
                      <a:pPr lvl="0" algn="l">
                        <a:lnSpc>
                          <a:spcPct val="100000"/>
                        </a:lnSpc>
                        <a:spcBef>
                          <a:spcPts val="0"/>
                        </a:spcBef>
                        <a:spcAft>
                          <a:spcPts val="0"/>
                        </a:spcAft>
                        <a:buNone/>
                      </a:pPr>
                      <a:r>
                        <a:rPr lang="en-US" sz="1800" b="0" i="0" u="none" strike="noStrike" noProof="0" dirty="0"/>
                        <a:t>07-20/10/2021</a:t>
                      </a:r>
                    </a:p>
                  </a:txBody>
                  <a:tcPr marL="91439" marR="91439" marT="45728" marB="45728"/>
                </a:tc>
                <a:tc>
                  <a:txBody>
                    <a:bodyPr/>
                    <a:lstStyle/>
                    <a:p>
                      <a:pPr algn="l"/>
                      <a:r>
                        <a:rPr lang="en-US" sz="1800" dirty="0">
                          <a:latin typeface="Century Schoolbook"/>
                        </a:rPr>
                        <a:t>Process and Methods</a:t>
                      </a:r>
                    </a:p>
                  </a:txBody>
                  <a:tcPr marL="91439" marR="91439" marT="45728" marB="45728"/>
                </a:tc>
                <a:extLst>
                  <a:ext uri="{0D108BD9-81ED-4DB2-BD59-A6C34878D82A}">
                    <a16:rowId xmlns:a16="http://schemas.microsoft.com/office/drawing/2014/main" val="754350101"/>
                  </a:ext>
                </a:extLst>
              </a:tr>
              <a:tr h="370840">
                <a:tc>
                  <a:txBody>
                    <a:bodyPr/>
                    <a:lstStyle/>
                    <a:p>
                      <a:r>
                        <a:rPr lang="en-US" dirty="0"/>
                        <a:t>4</a:t>
                      </a:r>
                      <a:endParaRPr lang="en-IN" dirty="0"/>
                    </a:p>
                  </a:txBody>
                  <a:tcPr/>
                </a:tc>
                <a:tc>
                  <a:txBody>
                    <a:bodyPr/>
                    <a:lstStyle/>
                    <a:p>
                      <a:pPr lvl="0" algn="l">
                        <a:lnSpc>
                          <a:spcPct val="100000"/>
                        </a:lnSpc>
                        <a:spcBef>
                          <a:spcPts val="0"/>
                        </a:spcBef>
                        <a:spcAft>
                          <a:spcPts val="0"/>
                        </a:spcAft>
                        <a:buNone/>
                      </a:pPr>
                      <a:r>
                        <a:rPr lang="en-US" sz="1800" b="0" i="0" u="none" strike="noStrike" noProof="0" dirty="0"/>
                        <a:t>22-27/10/2021</a:t>
                      </a:r>
                    </a:p>
                  </a:txBody>
                  <a:tcPr marL="91439" marR="91439" marT="45728" marB="45728"/>
                </a:tc>
                <a:tc>
                  <a:txBody>
                    <a:bodyPr/>
                    <a:lstStyle/>
                    <a:p>
                      <a:pPr algn="l"/>
                      <a:r>
                        <a:rPr lang="en-US" sz="1800" dirty="0">
                          <a:latin typeface="Century Schoolbook"/>
                          <a:cs typeface="Times New Roman"/>
                        </a:rPr>
                        <a:t>Literature Survey - 1</a:t>
                      </a:r>
                      <a:endParaRPr lang="en-US" sz="1800" dirty="0">
                        <a:latin typeface="Century Schoolbook" pitchFamily="18" charset="0"/>
                        <a:cs typeface="Times New Roman" pitchFamily="18" charset="0"/>
                      </a:endParaRPr>
                    </a:p>
                  </a:txBody>
                  <a:tcPr marL="91439" marR="91439" marT="45728" marB="45728"/>
                </a:tc>
                <a:extLst>
                  <a:ext uri="{0D108BD9-81ED-4DB2-BD59-A6C34878D82A}">
                    <a16:rowId xmlns:a16="http://schemas.microsoft.com/office/drawing/2014/main" val="2950156505"/>
                  </a:ext>
                </a:extLst>
              </a:tr>
              <a:tr h="370840">
                <a:tc>
                  <a:txBody>
                    <a:bodyPr/>
                    <a:lstStyle/>
                    <a:p>
                      <a:r>
                        <a:rPr lang="en-US" dirty="0"/>
                        <a:t>5</a:t>
                      </a:r>
                      <a:endParaRPr lang="en-IN" dirty="0"/>
                    </a:p>
                  </a:txBody>
                  <a:tcPr/>
                </a:tc>
                <a:tc>
                  <a:txBody>
                    <a:bodyPr/>
                    <a:lstStyle/>
                    <a:p>
                      <a:pPr lvl="0" algn="l">
                        <a:lnSpc>
                          <a:spcPct val="100000"/>
                        </a:lnSpc>
                        <a:spcBef>
                          <a:spcPts val="0"/>
                        </a:spcBef>
                        <a:spcAft>
                          <a:spcPts val="0"/>
                        </a:spcAft>
                        <a:buNone/>
                      </a:pPr>
                      <a:r>
                        <a:rPr lang="en-US" sz="1800" b="0" i="0" u="none" strike="noStrike" noProof="0" dirty="0"/>
                        <a:t>28-10/11/2021</a:t>
                      </a:r>
                    </a:p>
                  </a:txBody>
                  <a:tcPr marL="91439" marR="91439" marT="45728" marB="45728"/>
                </a:tc>
                <a:tc>
                  <a:txBody>
                    <a:bodyPr/>
                    <a:lstStyle/>
                    <a:p>
                      <a:pPr lvl="0" algn="l">
                        <a:lnSpc>
                          <a:spcPct val="100000"/>
                        </a:lnSpc>
                        <a:spcBef>
                          <a:spcPts val="0"/>
                        </a:spcBef>
                        <a:spcAft>
                          <a:spcPts val="0"/>
                        </a:spcAft>
                        <a:buNone/>
                      </a:pPr>
                      <a:r>
                        <a:rPr lang="en-US" sz="1800" b="0" i="0" u="none" strike="noStrike" noProof="0" dirty="0"/>
                        <a:t>Literature Survey - 2</a:t>
                      </a:r>
                    </a:p>
                  </a:txBody>
                  <a:tcPr marL="91439" marR="91439" marT="45728" marB="45728"/>
                </a:tc>
                <a:extLst>
                  <a:ext uri="{0D108BD9-81ED-4DB2-BD59-A6C34878D82A}">
                    <a16:rowId xmlns:a16="http://schemas.microsoft.com/office/drawing/2014/main" val="2348475751"/>
                  </a:ext>
                </a:extLst>
              </a:tr>
              <a:tr h="370840">
                <a:tc>
                  <a:txBody>
                    <a:bodyPr/>
                    <a:lstStyle/>
                    <a:p>
                      <a:r>
                        <a:rPr lang="en-US" dirty="0"/>
                        <a:t>6</a:t>
                      </a:r>
                      <a:endParaRPr lang="en-IN" dirty="0"/>
                    </a:p>
                  </a:txBody>
                  <a:tcPr/>
                </a:tc>
                <a:tc>
                  <a:txBody>
                    <a:bodyPr/>
                    <a:lstStyle/>
                    <a:p>
                      <a:pPr algn="l"/>
                      <a:r>
                        <a:rPr lang="en-US" sz="1800" dirty="0">
                          <a:latin typeface="Century Schoolbook"/>
                        </a:rPr>
                        <a:t>11-24/11/2021</a:t>
                      </a:r>
                    </a:p>
                  </a:txBody>
                  <a:tcPr marL="91439" marR="91439" marT="45728" marB="45728"/>
                </a:tc>
                <a:tc>
                  <a:txBody>
                    <a:bodyPr/>
                    <a:lstStyle/>
                    <a:p>
                      <a:pPr algn="l"/>
                      <a:r>
                        <a:rPr lang="en-US" sz="1800" dirty="0">
                          <a:latin typeface="Century Schoolbook"/>
                          <a:cs typeface="Times New Roman"/>
                        </a:rPr>
                        <a:t>Paperwork</a:t>
                      </a:r>
                      <a:endParaRPr lang="en-US" sz="1800" dirty="0">
                        <a:latin typeface="Century Schoolbook" pitchFamily="18" charset="0"/>
                        <a:cs typeface="Times New Roman" pitchFamily="18" charset="0"/>
                      </a:endParaRPr>
                    </a:p>
                  </a:txBody>
                  <a:tcPr marL="91439" marR="91439" marT="45728" marB="45728"/>
                </a:tc>
                <a:extLst>
                  <a:ext uri="{0D108BD9-81ED-4DB2-BD59-A6C34878D82A}">
                    <a16:rowId xmlns:a16="http://schemas.microsoft.com/office/drawing/2014/main" val="3555182481"/>
                  </a:ext>
                </a:extLst>
              </a:tr>
              <a:tr h="370840">
                <a:tc>
                  <a:txBody>
                    <a:bodyPr/>
                    <a:lstStyle/>
                    <a:p>
                      <a:r>
                        <a:rPr lang="en-US" dirty="0"/>
                        <a:t>7</a:t>
                      </a:r>
                      <a:endParaRPr lang="en-IN" dirty="0"/>
                    </a:p>
                  </a:txBody>
                  <a:tcPr/>
                </a:tc>
                <a:tc>
                  <a:txBody>
                    <a:bodyPr/>
                    <a:lstStyle/>
                    <a:p>
                      <a:r>
                        <a:rPr lang="en-US" dirty="0"/>
                        <a:t>20/12-02/01/2022</a:t>
                      </a:r>
                      <a:endParaRPr lang="en-IN" dirty="0"/>
                    </a:p>
                  </a:txBody>
                  <a:tcPr/>
                </a:tc>
                <a:tc>
                  <a:txBody>
                    <a:bodyPr/>
                    <a:lstStyle/>
                    <a:p>
                      <a:r>
                        <a:rPr lang="en-US" dirty="0"/>
                        <a:t>Model Framing</a:t>
                      </a:r>
                    </a:p>
                  </a:txBody>
                  <a:tcPr/>
                </a:tc>
                <a:extLst>
                  <a:ext uri="{0D108BD9-81ED-4DB2-BD59-A6C34878D82A}">
                    <a16:rowId xmlns:a16="http://schemas.microsoft.com/office/drawing/2014/main" val="532560689"/>
                  </a:ext>
                </a:extLst>
              </a:tr>
              <a:tr h="370840">
                <a:tc>
                  <a:txBody>
                    <a:bodyPr/>
                    <a:lstStyle/>
                    <a:p>
                      <a:r>
                        <a:rPr lang="en-US" dirty="0"/>
                        <a:t>8</a:t>
                      </a:r>
                      <a:endParaRPr lang="en-IN" dirty="0"/>
                    </a:p>
                  </a:txBody>
                  <a:tcPr/>
                </a:tc>
                <a:tc>
                  <a:txBody>
                    <a:bodyPr/>
                    <a:lstStyle/>
                    <a:p>
                      <a:r>
                        <a:rPr lang="en-US" dirty="0"/>
                        <a:t>03- 16/01/2022</a:t>
                      </a:r>
                      <a:endParaRPr lang="en-IN" dirty="0"/>
                    </a:p>
                  </a:txBody>
                  <a:tcPr/>
                </a:tc>
                <a:tc>
                  <a:txBody>
                    <a:bodyPr/>
                    <a:lstStyle/>
                    <a:p>
                      <a:r>
                        <a:rPr lang="en-US" dirty="0"/>
                        <a:t>Data Cleaning &amp; EDA </a:t>
                      </a:r>
                    </a:p>
                  </a:txBody>
                  <a:tcPr/>
                </a:tc>
                <a:extLst>
                  <a:ext uri="{0D108BD9-81ED-4DB2-BD59-A6C34878D82A}">
                    <a16:rowId xmlns:a16="http://schemas.microsoft.com/office/drawing/2014/main" val="642897686"/>
                  </a:ext>
                </a:extLst>
              </a:tr>
              <a:tr h="370840">
                <a:tc>
                  <a:txBody>
                    <a:bodyPr/>
                    <a:lstStyle/>
                    <a:p>
                      <a:r>
                        <a:rPr lang="en-US" dirty="0"/>
                        <a:t>9</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17- 28/01/2022</a:t>
                      </a:r>
                      <a:endParaRPr lang="en-IN" dirty="0"/>
                    </a:p>
                  </a:txBody>
                  <a:tcPr/>
                </a:tc>
                <a:tc>
                  <a:txBody>
                    <a:bodyPr/>
                    <a:lstStyle/>
                    <a:p>
                      <a:r>
                        <a:rPr lang="en-US" dirty="0"/>
                        <a:t>Text Preprocessing</a:t>
                      </a:r>
                    </a:p>
                  </a:txBody>
                  <a:tcPr/>
                </a:tc>
                <a:extLst>
                  <a:ext uri="{0D108BD9-81ED-4DB2-BD59-A6C34878D82A}">
                    <a16:rowId xmlns:a16="http://schemas.microsoft.com/office/drawing/2014/main" val="753903478"/>
                  </a:ext>
                </a:extLst>
              </a:tr>
              <a:tr h="370840">
                <a:tc>
                  <a:txBody>
                    <a:bodyPr/>
                    <a:lstStyle/>
                    <a:p>
                      <a:r>
                        <a:rPr lang="en-US" dirty="0"/>
                        <a:t>10</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01-24/02/2022</a:t>
                      </a:r>
                      <a:endParaRPr lang="en-IN" dirty="0"/>
                    </a:p>
                  </a:txBody>
                  <a:tcPr/>
                </a:tc>
                <a:tc>
                  <a:txBody>
                    <a:bodyPr/>
                    <a:lstStyle/>
                    <a:p>
                      <a:r>
                        <a:rPr lang="en-US" dirty="0"/>
                        <a:t>Model building &amp; Algorithm Prfr.</a:t>
                      </a:r>
                    </a:p>
                  </a:txBody>
                  <a:tcPr/>
                </a:tc>
                <a:extLst>
                  <a:ext uri="{0D108BD9-81ED-4DB2-BD59-A6C34878D82A}">
                    <a16:rowId xmlns:a16="http://schemas.microsoft.com/office/drawing/2014/main" val="233189891"/>
                  </a:ext>
                </a:extLst>
              </a:tr>
              <a:tr h="370840">
                <a:tc>
                  <a:txBody>
                    <a:bodyPr/>
                    <a:lstStyle/>
                    <a:p>
                      <a:r>
                        <a:rPr lang="en-US" dirty="0"/>
                        <a:t>11</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24/02- 04/03/2022</a:t>
                      </a:r>
                      <a:endParaRPr lang="en-IN" dirty="0"/>
                    </a:p>
                  </a:txBody>
                  <a:tcPr/>
                </a:tc>
                <a:tc>
                  <a:txBody>
                    <a:bodyPr/>
                    <a:lstStyle/>
                    <a:p>
                      <a:r>
                        <a:rPr lang="en-US" dirty="0"/>
                        <a:t>Site Development &amp; Hosting</a:t>
                      </a:r>
                    </a:p>
                  </a:txBody>
                  <a:tcPr/>
                </a:tc>
                <a:extLst>
                  <a:ext uri="{0D108BD9-81ED-4DB2-BD59-A6C34878D82A}">
                    <a16:rowId xmlns:a16="http://schemas.microsoft.com/office/drawing/2014/main" val="1313024754"/>
                  </a:ext>
                </a:extLst>
              </a:tr>
            </a:tbl>
          </a:graphicData>
        </a:graphic>
      </p:graphicFrame>
      <p:sp>
        <p:nvSpPr>
          <p:cNvPr id="3" name="Title 1">
            <a:extLst>
              <a:ext uri="{FF2B5EF4-FFF2-40B4-BE49-F238E27FC236}">
                <a16:creationId xmlns:a16="http://schemas.microsoft.com/office/drawing/2014/main" id="{B49C88DA-B4F9-4E0F-BCC0-7140D0374C7A}"/>
              </a:ext>
            </a:extLst>
          </p:cNvPr>
          <p:cNvSpPr txBox="1">
            <a:spLocks/>
          </p:cNvSpPr>
          <p:nvPr/>
        </p:nvSpPr>
        <p:spPr>
          <a:xfrm>
            <a:off x="0" y="0"/>
            <a:ext cx="9144000" cy="914400"/>
          </a:xfrm>
          <a:prstGeom prst="rect">
            <a:avLst/>
          </a:prstGeom>
          <a:gradFill>
            <a:gsLst>
              <a:gs pos="0">
                <a:schemeClr val="tx2">
                  <a:lumMod val="40000"/>
                  <a:lumOff val="60000"/>
                </a:schemeClr>
              </a:gs>
              <a:gs pos="50000">
                <a:schemeClr val="accent1">
                  <a:tint val="44500"/>
                  <a:satMod val="160000"/>
                </a:schemeClr>
              </a:gs>
              <a:gs pos="100000">
                <a:schemeClr val="accent1">
                  <a:tint val="23500"/>
                  <a:satMod val="160000"/>
                </a:schemeClr>
              </a:gs>
            </a:gsLst>
            <a:lin ang="5400000" scaled="0"/>
          </a:gradFill>
        </p:spPr>
        <p:txBody>
          <a:bodyPr rtlCol="0">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en-US" sz="2400" b="1">
                <a:effectLst>
                  <a:outerShdw blurRad="38100" dist="38100" dir="2700000" algn="tl">
                    <a:srgbClr val="000000">
                      <a:alpha val="43137"/>
                    </a:srgbClr>
                  </a:outerShdw>
                </a:effectLst>
                <a:latin typeface="Bookman Old Style" pitchFamily="18" charset="0"/>
              </a:rPr>
              <a:t>Plan of Action</a:t>
            </a:r>
            <a:endParaRPr lang="en-US" sz="2400" b="1" baseline="-25000" dirty="0">
              <a:effectLst>
                <a:outerShdw blurRad="38100" dist="38100" dir="2700000" algn="tl">
                  <a:srgbClr val="000000">
                    <a:alpha val="43137"/>
                  </a:srgbClr>
                </a:outerShdw>
              </a:effectLst>
              <a:latin typeface="Bookman Old Style" pitchFamily="18" charset="0"/>
            </a:endParaRPr>
          </a:p>
        </p:txBody>
      </p:sp>
    </p:spTree>
    <p:extLst>
      <p:ext uri="{BB962C8B-B14F-4D97-AF65-F5344CB8AC3E}">
        <p14:creationId xmlns:p14="http://schemas.microsoft.com/office/powerpoint/2010/main" val="2957172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88CAAAB-C33C-4DB1-8B42-2CE28CDB8436}"/>
              </a:ext>
            </a:extLst>
          </p:cNvPr>
          <p:cNvSpPr>
            <a:spLocks noGrp="1"/>
          </p:cNvSpPr>
          <p:nvPr>
            <p:ph type="ctrTitle"/>
          </p:nvPr>
        </p:nvSpPr>
        <p:spPr>
          <a:xfrm>
            <a:off x="0" y="0"/>
            <a:ext cx="9144000" cy="914400"/>
          </a:xfrm>
          <a:gradFill>
            <a:gsLst>
              <a:gs pos="0">
                <a:schemeClr val="tx2">
                  <a:lumMod val="40000"/>
                  <a:lumOff val="60000"/>
                </a:schemeClr>
              </a:gs>
              <a:gs pos="50000">
                <a:schemeClr val="accent1">
                  <a:tint val="44500"/>
                  <a:satMod val="160000"/>
                </a:schemeClr>
              </a:gs>
              <a:gs pos="100000">
                <a:schemeClr val="accent1">
                  <a:tint val="23500"/>
                  <a:satMod val="160000"/>
                </a:schemeClr>
              </a:gs>
            </a:gsLst>
            <a:lin ang="5400000" scaled="0"/>
          </a:gradFill>
        </p:spPr>
        <p:txBody>
          <a:bodyPr rtlCol="0">
            <a:noAutofit/>
          </a:bodyPr>
          <a:lstStyle/>
          <a:p>
            <a:pPr eaLnBrk="1" fontAlgn="auto" hangingPunct="1">
              <a:spcAft>
                <a:spcPts val="0"/>
              </a:spcAft>
              <a:defRPr/>
            </a:pPr>
            <a:r>
              <a:rPr lang="en-US" sz="2400" b="1" cap="all" dirty="0">
                <a:effectLst>
                  <a:outerShdw blurRad="38100" dist="38100" dir="2700000" algn="tl">
                    <a:srgbClr val="000000">
                      <a:alpha val="43137"/>
                    </a:srgbClr>
                  </a:outerShdw>
                </a:effectLst>
                <a:latin typeface="Bookman Old Style" pitchFamily="18" charset="0"/>
              </a:rPr>
              <a:t>R</a:t>
            </a:r>
            <a:r>
              <a:rPr lang="en-US" sz="2400" b="1" dirty="0">
                <a:effectLst>
                  <a:outerShdw blurRad="38100" dist="38100" dir="2700000" algn="tl">
                    <a:srgbClr val="000000">
                      <a:alpha val="43137"/>
                    </a:srgbClr>
                  </a:outerShdw>
                </a:effectLst>
                <a:latin typeface="Bookman Old Style" pitchFamily="18" charset="0"/>
              </a:rPr>
              <a:t>eferences (Journal Papers , Website, Book) </a:t>
            </a:r>
            <a:endParaRPr lang="en-US" sz="2400" baseline="-25000" dirty="0">
              <a:effectLst>
                <a:outerShdw blurRad="38100" dist="38100" dir="2700000" algn="tl">
                  <a:srgbClr val="000000">
                    <a:alpha val="43137"/>
                  </a:srgbClr>
                </a:outerShdw>
              </a:effectLst>
              <a:latin typeface="Bookman Old Style" pitchFamily="18" charset="0"/>
            </a:endParaRPr>
          </a:p>
        </p:txBody>
      </p:sp>
      <p:sp>
        <p:nvSpPr>
          <p:cNvPr id="10243" name="Rectangle 5">
            <a:extLst>
              <a:ext uri="{FF2B5EF4-FFF2-40B4-BE49-F238E27FC236}">
                <a16:creationId xmlns:a16="http://schemas.microsoft.com/office/drawing/2014/main" id="{1D3995A3-264B-4E59-9255-D9C5AB168292}"/>
              </a:ext>
            </a:extLst>
          </p:cNvPr>
          <p:cNvSpPr>
            <a:spLocks noGrp="1" noChangeArrowheads="1"/>
          </p:cNvSpPr>
          <p:nvPr>
            <p:ph type="subTitle" idx="4294967295"/>
          </p:nvPr>
        </p:nvSpPr>
        <p:spPr>
          <a:xfrm>
            <a:off x="381000" y="1143000"/>
            <a:ext cx="8458200" cy="5334000"/>
          </a:xfrm>
        </p:spPr>
        <p:txBody>
          <a:bodyPr/>
          <a:lstStyle/>
          <a:p>
            <a:pPr>
              <a:buFont typeface="Wingdings" panose="05000000000000000000" pitchFamily="2" charset="2"/>
              <a:buChar char="q"/>
              <a:defRPr/>
            </a:pPr>
            <a:r>
              <a:rPr lang="en-US" altLang="en-US" sz="1800" dirty="0">
                <a:latin typeface="Century Schoolbook" panose="02040604050505020304" pitchFamily="18" charset="0"/>
              </a:rPr>
              <a:t>Phishing Email Detection Using Natural Language Processing Techniques: A Literature Survey ScienceDirect papers</a:t>
            </a:r>
          </a:p>
          <a:p>
            <a:pPr marL="0" indent="0">
              <a:buFont typeface="Arial" panose="020B0604020202020204" pitchFamily="34" charset="0"/>
              <a:buNone/>
              <a:defRPr/>
            </a:pPr>
            <a:endParaRPr lang="en-IN" altLang="en-US" sz="1800" dirty="0">
              <a:latin typeface="Century Schoolbook" panose="02040604050505020304" pitchFamily="18" charset="0"/>
            </a:endParaRPr>
          </a:p>
          <a:p>
            <a:pPr algn="just">
              <a:buFont typeface="Wingdings" panose="05000000000000000000" pitchFamily="2" charset="2"/>
              <a:buChar char="q"/>
              <a:defRPr/>
            </a:pPr>
            <a:r>
              <a:rPr lang="en-US" altLang="en-US" sz="1800" dirty="0">
                <a:latin typeface="Century Schoolbook"/>
              </a:rPr>
              <a:t>A Comprehensive Review on Email Spam Classification using Machine Learning Algorithms </a:t>
            </a:r>
            <a:r>
              <a:rPr lang="en-US" altLang="en-US" sz="1800" dirty="0" err="1">
                <a:latin typeface="Century Schoolbook"/>
              </a:rPr>
              <a:t>ieee</a:t>
            </a:r>
            <a:r>
              <a:rPr lang="en-US" altLang="en-US" sz="1800" dirty="0">
                <a:latin typeface="Century Schoolbook"/>
              </a:rPr>
              <a:t> papers</a:t>
            </a:r>
          </a:p>
          <a:p>
            <a:pPr marL="0" indent="0" algn="just">
              <a:buFont typeface="Arial" panose="020B0604020202020204" pitchFamily="34" charset="0"/>
              <a:buNone/>
              <a:defRPr/>
            </a:pPr>
            <a:endParaRPr lang="en-US" altLang="en-US" sz="1800" dirty="0">
              <a:latin typeface="Century Schoolbook" panose="02040604050505020304" pitchFamily="18" charset="0"/>
            </a:endParaRPr>
          </a:p>
          <a:p>
            <a:pPr algn="just">
              <a:buFont typeface="Wingdings" panose="05000000000000000000" pitchFamily="2" charset="2"/>
              <a:buChar char="q"/>
              <a:defRPr/>
            </a:pPr>
            <a:r>
              <a:rPr lang="en-US" altLang="en-US" sz="1800" dirty="0">
                <a:latin typeface="Century Schoolbook"/>
              </a:rPr>
              <a:t>Machine learning for email spam filtering</a:t>
            </a:r>
            <a:r>
              <a:rPr lang="en-IN" altLang="en-US" sz="1800" dirty="0">
                <a:latin typeface="Century Schoolbook"/>
              </a:rPr>
              <a:t> -</a:t>
            </a:r>
            <a:r>
              <a:rPr lang="en-IN" altLang="en-US" sz="1800" dirty="0" err="1">
                <a:latin typeface="Century Schoolbook"/>
              </a:rPr>
              <a:t>sciencedirect</a:t>
            </a:r>
            <a:endParaRPr lang="en-IN" altLang="en-US" sz="1800" dirty="0" err="1">
              <a:latin typeface="Century Schoolbook" panose="02040604050505020304" pitchFamily="18" charset="0"/>
            </a:endParaRPr>
          </a:p>
          <a:p>
            <a:pPr marL="0" indent="0" algn="just">
              <a:buFont typeface="Arial" panose="020B0604020202020204" pitchFamily="34" charset="0"/>
              <a:buNone/>
              <a:defRPr/>
            </a:pPr>
            <a:endParaRPr lang="en-US" altLang="en-US" sz="1800" dirty="0">
              <a:latin typeface="Century Schoolbook" panose="02040604050505020304" pitchFamily="18" charset="0"/>
            </a:endParaRPr>
          </a:p>
          <a:p>
            <a:pPr algn="just">
              <a:buFont typeface="Wingdings" panose="05000000000000000000" pitchFamily="2" charset="2"/>
              <a:buChar char="q"/>
              <a:defRPr/>
            </a:pPr>
            <a:r>
              <a:rPr lang="en-US" altLang="en-US" sz="1800" dirty="0">
                <a:latin typeface="Century Schoolbook"/>
              </a:rPr>
              <a:t>A survey on opinion spam detection methods -</a:t>
            </a:r>
            <a:r>
              <a:rPr lang="en-US" altLang="en-US" sz="1800" dirty="0" err="1">
                <a:latin typeface="Century Schoolbook"/>
              </a:rPr>
              <a:t>researchonline</a:t>
            </a:r>
            <a:endParaRPr lang="en-US" altLang="en-US" sz="1800" dirty="0">
              <a:latin typeface="Century Schoolbook"/>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0">
          <a:gsLst>
            <a:gs pos="0">
              <a:srgbClr val="9AB5E4"/>
            </a:gs>
            <a:gs pos="50000">
              <a:srgbClr val="C2D1ED"/>
            </a:gs>
            <a:gs pos="100000">
              <a:srgbClr val="E1E8F5"/>
            </a:gs>
          </a:gsLst>
          <a:lin ang="5400000"/>
        </a:gradFill>
        <a:effectLst/>
      </p:bgPr>
    </p:bg>
    <p:spTree>
      <p:nvGrpSpPr>
        <p:cNvPr id="1" name=""/>
        <p:cNvGrpSpPr/>
        <p:nvPr/>
      </p:nvGrpSpPr>
      <p:grpSpPr>
        <a:xfrm>
          <a:off x="0" y="0"/>
          <a:ext cx="0" cy="0"/>
          <a:chOff x="0" y="0"/>
          <a:chExt cx="0" cy="0"/>
        </a:xfrm>
      </p:grpSpPr>
      <p:sp>
        <p:nvSpPr>
          <p:cNvPr id="27650" name="Subtitle 2">
            <a:extLst>
              <a:ext uri="{FF2B5EF4-FFF2-40B4-BE49-F238E27FC236}">
                <a16:creationId xmlns:a16="http://schemas.microsoft.com/office/drawing/2014/main" id="{36DA144F-AEC4-42AE-AF57-FBD533CC305D}"/>
              </a:ext>
            </a:extLst>
          </p:cNvPr>
          <p:cNvSpPr>
            <a:spLocks noGrp="1"/>
          </p:cNvSpPr>
          <p:nvPr>
            <p:ph type="subTitle" idx="1"/>
          </p:nvPr>
        </p:nvSpPr>
        <p:spPr>
          <a:xfrm>
            <a:off x="0" y="304800"/>
            <a:ext cx="8763000" cy="4267200"/>
          </a:xfrm>
        </p:spPr>
        <p:txBody>
          <a:bodyPr/>
          <a:lstStyle/>
          <a:p>
            <a:pPr marL="342900" indent="-342900" algn="just" eaLnBrk="1" hangingPunct="1">
              <a:lnSpc>
                <a:spcPct val="150000"/>
              </a:lnSpc>
            </a:pPr>
            <a:endParaRPr lang="en-US" altLang="en-US" sz="4000" b="1">
              <a:solidFill>
                <a:schemeClr val="tx1"/>
              </a:solidFill>
            </a:endParaRPr>
          </a:p>
          <a:p>
            <a:pPr marL="342900" indent="-342900" eaLnBrk="1" hangingPunct="1">
              <a:lnSpc>
                <a:spcPct val="150000"/>
              </a:lnSpc>
            </a:pPr>
            <a:endParaRPr lang="en-US" altLang="en-US" sz="4000" b="1">
              <a:solidFill>
                <a:schemeClr val="tx1"/>
              </a:solidFill>
            </a:endParaRPr>
          </a:p>
          <a:p>
            <a:pPr marL="342900" indent="-342900" eaLnBrk="1" hangingPunct="1">
              <a:lnSpc>
                <a:spcPct val="150000"/>
              </a:lnSpc>
            </a:pPr>
            <a:r>
              <a:rPr lang="en-US" altLang="en-US" sz="4000" b="1">
                <a:solidFill>
                  <a:srgbClr val="FF0000"/>
                </a:solidFill>
                <a:latin typeface="Bookman Old Style" panose="020506040505050202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D24CB-3D53-4463-A567-7B107484D43A}"/>
              </a:ext>
            </a:extLst>
          </p:cNvPr>
          <p:cNvSpPr>
            <a:spLocks noGrp="1"/>
          </p:cNvSpPr>
          <p:nvPr>
            <p:ph type="ctrTitle"/>
          </p:nvPr>
        </p:nvSpPr>
        <p:spPr>
          <a:xfrm>
            <a:off x="0" y="0"/>
            <a:ext cx="9144000" cy="1470025"/>
          </a:xfrm>
          <a:gradFill>
            <a:gsLst>
              <a:gs pos="0">
                <a:schemeClr val="tx2">
                  <a:lumMod val="40000"/>
                  <a:lumOff val="60000"/>
                </a:schemeClr>
              </a:gs>
              <a:gs pos="50000">
                <a:schemeClr val="accent1">
                  <a:tint val="44500"/>
                  <a:satMod val="160000"/>
                </a:schemeClr>
              </a:gs>
              <a:gs pos="100000">
                <a:schemeClr val="accent1">
                  <a:tint val="23500"/>
                  <a:satMod val="160000"/>
                </a:schemeClr>
              </a:gs>
            </a:gsLst>
            <a:lin ang="5400000" scaled="0"/>
          </a:gradFill>
        </p:spPr>
        <p:txBody>
          <a:bodyPr>
            <a:noAutofit/>
          </a:bodyPr>
          <a:lstStyle/>
          <a:p>
            <a:pPr eaLnBrk="1" hangingPunct="1">
              <a:defRPr/>
            </a:pPr>
            <a:r>
              <a:rPr lang="en-US" sz="2800" b="1" dirty="0">
                <a:effectLst>
                  <a:outerShdw blurRad="38100" dist="38100" dir="2700000" algn="tl">
                    <a:srgbClr val="000000">
                      <a:alpha val="43137"/>
                    </a:srgbClr>
                  </a:outerShdw>
                </a:effectLst>
                <a:latin typeface="Bookman Old Style" pitchFamily="18" charset="0"/>
              </a:rPr>
              <a:t>Outlines</a:t>
            </a:r>
          </a:p>
        </p:txBody>
      </p:sp>
      <p:sp>
        <p:nvSpPr>
          <p:cNvPr id="3" name="Subtitle 2">
            <a:extLst>
              <a:ext uri="{FF2B5EF4-FFF2-40B4-BE49-F238E27FC236}">
                <a16:creationId xmlns:a16="http://schemas.microsoft.com/office/drawing/2014/main" id="{0B50BD49-D482-443A-B94C-B872B3C4BDE8}"/>
              </a:ext>
            </a:extLst>
          </p:cNvPr>
          <p:cNvSpPr>
            <a:spLocks noGrp="1"/>
          </p:cNvSpPr>
          <p:nvPr>
            <p:ph type="subTitle" idx="1"/>
          </p:nvPr>
        </p:nvSpPr>
        <p:spPr>
          <a:xfrm>
            <a:off x="457200" y="1600200"/>
            <a:ext cx="8458200" cy="4724400"/>
          </a:xfrm>
        </p:spPr>
        <p:txBody>
          <a:bodyPr>
            <a:normAutofit lnSpcReduction="10000"/>
          </a:bodyPr>
          <a:lstStyle/>
          <a:p>
            <a:pPr marL="514350" indent="-514350" algn="l" eaLnBrk="1" hangingPunct="1">
              <a:lnSpc>
                <a:spcPct val="150000"/>
              </a:lnSpc>
              <a:spcBef>
                <a:spcPct val="0"/>
              </a:spcBef>
              <a:buFont typeface="Arial" charset="0"/>
              <a:buAutoNum type="arabicPeriod"/>
              <a:defRPr/>
            </a:pPr>
            <a:r>
              <a:rPr lang="en-US" sz="2400" b="1" dirty="0">
                <a:solidFill>
                  <a:schemeClr val="tx1"/>
                </a:solidFill>
                <a:effectLst>
                  <a:outerShdw blurRad="38100" dist="38100" dir="2700000" algn="tl">
                    <a:srgbClr val="000000">
                      <a:alpha val="43137"/>
                    </a:srgbClr>
                  </a:outerShdw>
                </a:effectLst>
                <a:latin typeface="Bookman Old Style" pitchFamily="18" charset="0"/>
                <a:ea typeface="+mj-ea"/>
                <a:cs typeface="+mj-cs"/>
              </a:rPr>
              <a:t>Problem Definition</a:t>
            </a:r>
          </a:p>
          <a:p>
            <a:pPr marL="514350" indent="-514350" algn="l" eaLnBrk="1" hangingPunct="1">
              <a:lnSpc>
                <a:spcPct val="150000"/>
              </a:lnSpc>
              <a:spcBef>
                <a:spcPct val="0"/>
              </a:spcBef>
              <a:buFont typeface="Arial" charset="0"/>
              <a:buAutoNum type="arabicPeriod"/>
              <a:defRPr/>
            </a:pPr>
            <a:r>
              <a:rPr lang="en-US" sz="2400" b="1" dirty="0">
                <a:solidFill>
                  <a:schemeClr val="tx1"/>
                </a:solidFill>
                <a:effectLst>
                  <a:outerShdw blurRad="38100" dist="38100" dir="2700000" algn="tl">
                    <a:srgbClr val="000000">
                      <a:alpha val="43137"/>
                    </a:srgbClr>
                  </a:outerShdw>
                </a:effectLst>
                <a:latin typeface="Bookman Old Style" pitchFamily="18" charset="0"/>
                <a:ea typeface="+mj-ea"/>
                <a:cs typeface="+mj-cs"/>
              </a:rPr>
              <a:t>Objective &amp; Scope </a:t>
            </a:r>
          </a:p>
          <a:p>
            <a:pPr marL="514350" indent="-514350" algn="l" eaLnBrk="1" hangingPunct="1">
              <a:lnSpc>
                <a:spcPct val="150000"/>
              </a:lnSpc>
              <a:spcBef>
                <a:spcPct val="0"/>
              </a:spcBef>
              <a:buFont typeface="Arial" charset="0"/>
              <a:buAutoNum type="arabicPeriod"/>
              <a:defRPr/>
            </a:pPr>
            <a:r>
              <a:rPr lang="en-US" sz="2400" b="1" dirty="0">
                <a:solidFill>
                  <a:schemeClr val="tx1"/>
                </a:solidFill>
                <a:effectLst>
                  <a:outerShdw blurRad="38100" dist="38100" dir="2700000" algn="tl">
                    <a:srgbClr val="000000">
                      <a:alpha val="43137"/>
                    </a:srgbClr>
                  </a:outerShdw>
                </a:effectLst>
                <a:latin typeface="Bookman Old Style" pitchFamily="18" charset="0"/>
                <a:ea typeface="+mj-ea"/>
                <a:cs typeface="+mj-cs"/>
              </a:rPr>
              <a:t>Process</a:t>
            </a:r>
          </a:p>
          <a:p>
            <a:pPr marL="514350" indent="-514350" algn="l" eaLnBrk="1" hangingPunct="1">
              <a:lnSpc>
                <a:spcPct val="150000"/>
              </a:lnSpc>
              <a:spcBef>
                <a:spcPct val="0"/>
              </a:spcBef>
              <a:buFont typeface="Arial" charset="0"/>
              <a:buAutoNum type="arabicPeriod"/>
              <a:defRPr/>
            </a:pPr>
            <a:r>
              <a:rPr lang="en-US" sz="2400" b="1" dirty="0">
                <a:solidFill>
                  <a:schemeClr val="tx1"/>
                </a:solidFill>
                <a:effectLst>
                  <a:outerShdw blurRad="38100" dist="38100" dir="2700000" algn="tl">
                    <a:srgbClr val="000000">
                      <a:alpha val="43137"/>
                    </a:srgbClr>
                  </a:outerShdw>
                </a:effectLst>
                <a:latin typeface="Bookman Old Style" pitchFamily="18" charset="0"/>
                <a:ea typeface="+mj-ea"/>
                <a:cs typeface="+mj-cs"/>
              </a:rPr>
              <a:t>Model</a:t>
            </a:r>
          </a:p>
          <a:p>
            <a:pPr marL="514350" indent="-514350" algn="l" eaLnBrk="1" hangingPunct="1">
              <a:lnSpc>
                <a:spcPct val="150000"/>
              </a:lnSpc>
              <a:spcBef>
                <a:spcPct val="0"/>
              </a:spcBef>
              <a:buFont typeface="Arial" charset="0"/>
              <a:buAutoNum type="arabicPeriod"/>
              <a:defRPr/>
            </a:pPr>
            <a:r>
              <a:rPr lang="en-US" sz="2400" b="1" dirty="0">
                <a:solidFill>
                  <a:schemeClr val="tx1"/>
                </a:solidFill>
                <a:effectLst>
                  <a:outerShdw blurRad="38100" dist="38100" dir="2700000" algn="tl">
                    <a:srgbClr val="000000">
                      <a:alpha val="43137"/>
                    </a:srgbClr>
                  </a:outerShdw>
                </a:effectLst>
                <a:latin typeface="Bookman Old Style" pitchFamily="18" charset="0"/>
                <a:ea typeface="+mj-ea"/>
                <a:cs typeface="+mj-cs"/>
              </a:rPr>
              <a:t>Results</a:t>
            </a:r>
          </a:p>
          <a:p>
            <a:pPr marL="514350" indent="-514350" algn="l" eaLnBrk="1" hangingPunct="1">
              <a:lnSpc>
                <a:spcPct val="150000"/>
              </a:lnSpc>
              <a:spcBef>
                <a:spcPct val="0"/>
              </a:spcBef>
              <a:buFont typeface="Arial" charset="0"/>
              <a:buAutoNum type="arabicPeriod"/>
              <a:defRPr/>
            </a:pPr>
            <a:r>
              <a:rPr lang="en-US" sz="2400" b="1" dirty="0">
                <a:solidFill>
                  <a:schemeClr val="tx1"/>
                </a:solidFill>
                <a:effectLst>
                  <a:outerShdw blurRad="38100" dist="38100" dir="2700000" algn="tl">
                    <a:srgbClr val="000000">
                      <a:alpha val="43137"/>
                    </a:srgbClr>
                  </a:outerShdw>
                </a:effectLst>
                <a:latin typeface="Bookman Old Style" pitchFamily="18" charset="0"/>
              </a:rPr>
              <a:t>Web Site Development</a:t>
            </a:r>
            <a:endParaRPr lang="en-US" sz="2400" b="1" dirty="0">
              <a:solidFill>
                <a:schemeClr val="tx1"/>
              </a:solidFill>
              <a:effectLst>
                <a:outerShdw blurRad="38100" dist="38100" dir="2700000" algn="tl">
                  <a:srgbClr val="000000">
                    <a:alpha val="43137"/>
                  </a:srgbClr>
                </a:outerShdw>
              </a:effectLst>
              <a:latin typeface="Bookman Old Style" pitchFamily="18" charset="0"/>
              <a:ea typeface="+mj-ea"/>
              <a:cs typeface="+mj-cs"/>
            </a:endParaRPr>
          </a:p>
          <a:p>
            <a:pPr marL="514350" indent="-514350" algn="l" eaLnBrk="1" hangingPunct="1">
              <a:lnSpc>
                <a:spcPct val="150000"/>
              </a:lnSpc>
              <a:spcBef>
                <a:spcPct val="0"/>
              </a:spcBef>
              <a:buFont typeface="Arial" charset="0"/>
              <a:buAutoNum type="arabicPeriod"/>
              <a:defRPr/>
            </a:pPr>
            <a:r>
              <a:rPr lang="en-US" sz="2400" b="1" dirty="0">
                <a:solidFill>
                  <a:schemeClr val="tx1"/>
                </a:solidFill>
                <a:effectLst>
                  <a:outerShdw blurRad="38100" dist="38100" dir="2700000" algn="tl">
                    <a:srgbClr val="000000">
                      <a:alpha val="43137"/>
                    </a:srgbClr>
                  </a:outerShdw>
                </a:effectLst>
                <a:latin typeface="Bookman Old Style" pitchFamily="18" charset="0"/>
                <a:ea typeface="+mj-ea"/>
                <a:cs typeface="+mj-cs"/>
              </a:rPr>
              <a:t>Plan of Action</a:t>
            </a:r>
          </a:p>
          <a:p>
            <a:pPr marL="514350" indent="-514350" algn="l" eaLnBrk="1" hangingPunct="1">
              <a:lnSpc>
                <a:spcPct val="150000"/>
              </a:lnSpc>
              <a:spcBef>
                <a:spcPct val="0"/>
              </a:spcBef>
              <a:buFont typeface="Arial" charset="0"/>
              <a:buAutoNum type="arabicPeriod"/>
              <a:defRPr/>
            </a:pPr>
            <a:r>
              <a:rPr lang="en-US" sz="2400" b="1" dirty="0">
                <a:solidFill>
                  <a:schemeClr val="tx1"/>
                </a:solidFill>
                <a:effectLst>
                  <a:outerShdw blurRad="38100" dist="38100" dir="2700000" algn="tl">
                    <a:srgbClr val="000000">
                      <a:alpha val="43137"/>
                    </a:srgbClr>
                  </a:outerShdw>
                </a:effectLst>
                <a:latin typeface="Bookman Old Style" pitchFamily="18" charset="0"/>
                <a:ea typeface="+mj-ea"/>
                <a:cs typeface="+mj-cs"/>
              </a:rPr>
              <a:t>Software &amp; Hardware Requirement (Quotations )</a:t>
            </a:r>
          </a:p>
          <a:p>
            <a:pPr marL="514350" indent="-514350" algn="l" eaLnBrk="1" hangingPunct="1">
              <a:lnSpc>
                <a:spcPct val="150000"/>
              </a:lnSpc>
              <a:spcBef>
                <a:spcPct val="0"/>
              </a:spcBef>
              <a:buFont typeface="Arial" charset="0"/>
              <a:buAutoNum type="arabicPeriod"/>
              <a:defRPr/>
            </a:pPr>
            <a:r>
              <a:rPr lang="en-US" sz="2400" b="1" dirty="0">
                <a:solidFill>
                  <a:schemeClr val="tx1"/>
                </a:solidFill>
                <a:effectLst>
                  <a:outerShdw blurRad="38100" dist="38100" dir="2700000" algn="tl">
                    <a:srgbClr val="000000">
                      <a:alpha val="43137"/>
                    </a:srgbClr>
                  </a:outerShdw>
                </a:effectLst>
                <a:latin typeface="Bookman Old Style" pitchFamily="18" charset="0"/>
                <a:ea typeface="+mj-ea"/>
                <a:cs typeface="+mj-cs"/>
              </a:rPr>
              <a:t>References</a:t>
            </a:r>
          </a:p>
          <a:p>
            <a:pPr marL="514350" indent="-514350" algn="l" eaLnBrk="1" hangingPunct="1">
              <a:lnSpc>
                <a:spcPct val="90000"/>
              </a:lnSpc>
              <a:buFont typeface="Arial" charset="0"/>
              <a:buAutoNum type="arabicPeriod"/>
              <a:defRPr/>
            </a:pPr>
            <a:endParaRPr lang="en-US" sz="2600" dirty="0">
              <a:solidFill>
                <a:schemeClr val="tx1"/>
              </a:solidFill>
            </a:endParaRPr>
          </a:p>
          <a:p>
            <a:pPr marL="514350" indent="-514350" algn="l" eaLnBrk="1" hangingPunct="1">
              <a:lnSpc>
                <a:spcPct val="90000"/>
              </a:lnSpc>
              <a:defRPr/>
            </a:pPr>
            <a:endParaRPr lang="en-US" sz="2600" dirty="0">
              <a:solidFill>
                <a:schemeClr val="tx1"/>
              </a:solidFill>
            </a:endParaRPr>
          </a:p>
          <a:p>
            <a:pPr marL="514350" indent="-514350" algn="l" eaLnBrk="1" hangingPunct="1">
              <a:lnSpc>
                <a:spcPct val="90000"/>
              </a:lnSpc>
              <a:buFont typeface="Arial" charset="0"/>
              <a:buAutoNum type="arabicPeriod"/>
              <a:defRPr/>
            </a:pPr>
            <a:endParaRPr lang="en-US" sz="26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7498DB-ED1C-4F6A-BC17-1F90906DB937}"/>
              </a:ext>
            </a:extLst>
          </p:cNvPr>
          <p:cNvSpPr txBox="1">
            <a:spLocks/>
          </p:cNvSpPr>
          <p:nvPr/>
        </p:nvSpPr>
        <p:spPr bwMode="auto">
          <a:xfrm>
            <a:off x="0" y="0"/>
            <a:ext cx="9144000" cy="1066800"/>
          </a:xfrm>
          <a:prstGeom prst="rect">
            <a:avLst/>
          </a:prstGeom>
          <a:gradFill>
            <a:gsLst>
              <a:gs pos="0">
                <a:schemeClr val="tx2">
                  <a:lumMod val="40000"/>
                  <a:lumOff val="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anchor="ctr"/>
          <a:lstStyle/>
          <a:p>
            <a:pPr algn="ctr" eaLnBrk="1" hangingPunct="1">
              <a:defRPr/>
            </a:pPr>
            <a:r>
              <a:rPr lang="en-US" sz="2400" b="1" dirty="0">
                <a:effectLst>
                  <a:outerShdw blurRad="38100" dist="38100" dir="2700000" algn="tl">
                    <a:srgbClr val="FFFFFF"/>
                  </a:outerShdw>
                </a:effectLst>
                <a:latin typeface="Bookman Old Style" pitchFamily="18" charset="0"/>
                <a:ea typeface="굴림" pitchFamily="34" charset="-127"/>
                <a:cs typeface="+mj-cs"/>
              </a:rPr>
              <a:t>Problem Definition</a:t>
            </a:r>
            <a:endParaRPr lang="en-US" sz="2400" b="1" dirty="0">
              <a:effectLst>
                <a:outerShdw blurRad="38100" dist="38100" dir="2700000" algn="tl">
                  <a:srgbClr val="FFFFFF"/>
                </a:outerShdw>
              </a:effectLst>
              <a:latin typeface="Bookman Old Style" pitchFamily="18" charset="0"/>
              <a:ea typeface="+mj-ea"/>
              <a:cs typeface="+mj-cs"/>
            </a:endParaRPr>
          </a:p>
        </p:txBody>
      </p:sp>
      <p:sp>
        <p:nvSpPr>
          <p:cNvPr id="3075" name="Rectangle 4">
            <a:extLst>
              <a:ext uri="{FF2B5EF4-FFF2-40B4-BE49-F238E27FC236}">
                <a16:creationId xmlns:a16="http://schemas.microsoft.com/office/drawing/2014/main" id="{5807B5D6-1DFC-4EA9-B4DE-C875D4AA59A3}"/>
              </a:ext>
            </a:extLst>
          </p:cNvPr>
          <p:cNvSpPr>
            <a:spLocks noGrp="1"/>
          </p:cNvSpPr>
          <p:nvPr>
            <p:ph type="subTitle" idx="1"/>
          </p:nvPr>
        </p:nvSpPr>
        <p:spPr>
          <a:xfrm>
            <a:off x="685800" y="1586330"/>
            <a:ext cx="7772400" cy="4247317"/>
          </a:xfrm>
          <a:noFill/>
        </p:spPr>
        <p:txBody>
          <a:bodyPr anchor="ctr">
            <a:spAutoFit/>
          </a:bodyPr>
          <a:lstStyle/>
          <a:p>
            <a:pPr marL="285750" indent="-285750" algn="just">
              <a:spcBef>
                <a:spcPct val="0"/>
              </a:spcBef>
              <a:buFont typeface="Arial" panose="020B0604020202020204" pitchFamily="34" charset="0"/>
              <a:buChar char="•"/>
            </a:pPr>
            <a:r>
              <a:rPr lang="en-US" altLang="en-US" sz="1800" dirty="0">
                <a:solidFill>
                  <a:schemeClr val="tx1"/>
                </a:solidFill>
              </a:rPr>
              <a:t>In recent times, unwanted commercial bulk emails called spam has become a huge problem on the internet. </a:t>
            </a:r>
          </a:p>
          <a:p>
            <a:pPr algn="just">
              <a:spcBef>
                <a:spcPct val="0"/>
              </a:spcBef>
            </a:pPr>
            <a:endParaRPr lang="en-US" altLang="en-US" sz="1800" dirty="0">
              <a:solidFill>
                <a:schemeClr val="tx1"/>
              </a:solidFill>
            </a:endParaRPr>
          </a:p>
          <a:p>
            <a:pPr marL="285750" indent="-285750" algn="just">
              <a:spcBef>
                <a:spcPct val="0"/>
              </a:spcBef>
              <a:buFont typeface="Arial" panose="020B0604020202020204" pitchFamily="34" charset="0"/>
              <a:buChar char="•"/>
            </a:pPr>
            <a:r>
              <a:rPr lang="en-US" altLang="en-US" sz="1800" dirty="0">
                <a:solidFill>
                  <a:schemeClr val="tx1"/>
                </a:solidFill>
              </a:rPr>
              <a:t>The person sending the spam messages is referred to as the spammer. Such a person gathers email addresses from different websites, chatrooms, and viruses. Spam prevents the user from making full and good use of time, storage capacity and network bandwidth. </a:t>
            </a:r>
          </a:p>
          <a:p>
            <a:pPr algn="just">
              <a:spcBef>
                <a:spcPct val="0"/>
              </a:spcBef>
            </a:pPr>
            <a:endParaRPr lang="en-US" altLang="en-US" sz="1800" dirty="0">
              <a:solidFill>
                <a:schemeClr val="tx1"/>
              </a:solidFill>
            </a:endParaRPr>
          </a:p>
          <a:p>
            <a:pPr marL="285750" indent="-285750" algn="just">
              <a:spcBef>
                <a:spcPct val="0"/>
              </a:spcBef>
              <a:buFont typeface="Arial" panose="020B0604020202020204" pitchFamily="34" charset="0"/>
              <a:buChar char="•"/>
            </a:pPr>
            <a:r>
              <a:rPr lang="en-US" altLang="en-US" sz="1800" dirty="0">
                <a:solidFill>
                  <a:schemeClr val="tx1"/>
                </a:solidFill>
              </a:rPr>
              <a:t>The huge volume of spam mails flowing through the computer networks have destructive effects on the memory space of email servers, communication bandwidth, CPU power and user time.</a:t>
            </a:r>
          </a:p>
          <a:p>
            <a:pPr algn="just">
              <a:spcBef>
                <a:spcPct val="0"/>
              </a:spcBef>
            </a:pPr>
            <a:endParaRPr lang="en-US" altLang="en-US" sz="1800" dirty="0">
              <a:solidFill>
                <a:schemeClr val="tx1"/>
              </a:solidFill>
            </a:endParaRPr>
          </a:p>
          <a:p>
            <a:pPr marL="285750" indent="-285750" algn="just">
              <a:spcBef>
                <a:spcPct val="0"/>
              </a:spcBef>
              <a:buFont typeface="Arial" panose="020B0604020202020204" pitchFamily="34" charset="0"/>
              <a:buChar char="•"/>
            </a:pPr>
            <a:r>
              <a:rPr lang="en-US" altLang="en-US" sz="1800" dirty="0">
                <a:solidFill>
                  <a:schemeClr val="tx1"/>
                </a:solidFill>
              </a:rPr>
              <a:t>Users who receive spam emails that they did not request find it very irritating. It is also resulted to untold financial loss to many users who have fallen victim of internet scams.</a:t>
            </a:r>
            <a:endParaRPr lang="en-US" altLang="zh-CN" sz="1800" dirty="0">
              <a:solidFill>
                <a:schemeClr val="tx1"/>
              </a:solidFill>
              <a:latin typeface="Century Schoolbook" panose="02040604050505020304" pitchFamily="18" charset="0"/>
              <a:cs typeface="Aldhabi" panose="01000000000000000000" pitchFamily="2" charset="-7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ubtitle 2">
            <a:extLst>
              <a:ext uri="{FF2B5EF4-FFF2-40B4-BE49-F238E27FC236}">
                <a16:creationId xmlns:a16="http://schemas.microsoft.com/office/drawing/2014/main" id="{B261AC7D-948D-4AF0-A070-3F616E55E129}"/>
              </a:ext>
            </a:extLst>
          </p:cNvPr>
          <p:cNvSpPr>
            <a:spLocks noGrp="1"/>
          </p:cNvSpPr>
          <p:nvPr>
            <p:ph type="subTitle" idx="1"/>
          </p:nvPr>
        </p:nvSpPr>
        <p:spPr>
          <a:xfrm>
            <a:off x="508000" y="1828800"/>
            <a:ext cx="8128000" cy="4648200"/>
          </a:xfrm>
        </p:spPr>
        <p:txBody>
          <a:bodyPr/>
          <a:lstStyle/>
          <a:p>
            <a:pPr marL="285750" indent="-285750" algn="just">
              <a:spcBef>
                <a:spcPct val="0"/>
              </a:spcBef>
              <a:buFont typeface="Arial" panose="020B0604020202020204" pitchFamily="34" charset="0"/>
              <a:buChar char="•"/>
              <a:defRPr/>
            </a:pPr>
            <a:r>
              <a:rPr lang="en-US" sz="1800" dirty="0">
                <a:solidFill>
                  <a:prstClr val="black"/>
                </a:solidFill>
              </a:rPr>
              <a:t>We present a systematic review of some of the popular machine learning based email spam filtering approaches. Our review covers survey of the important concepts, attempts, efficiency, and the research trend in spam filtering.</a:t>
            </a:r>
          </a:p>
          <a:p>
            <a:pPr algn="just">
              <a:spcBef>
                <a:spcPct val="0"/>
              </a:spcBef>
              <a:defRPr/>
            </a:pPr>
            <a:endParaRPr lang="en-US" sz="1800" dirty="0">
              <a:solidFill>
                <a:prstClr val="black"/>
              </a:solidFill>
            </a:endParaRPr>
          </a:p>
          <a:p>
            <a:pPr marL="285750" indent="-285750" algn="just">
              <a:spcBef>
                <a:spcPct val="0"/>
              </a:spcBef>
              <a:buFont typeface="Arial" panose="020B0604020202020204" pitchFamily="34" charset="0"/>
              <a:buChar char="•"/>
              <a:defRPr/>
            </a:pPr>
            <a:r>
              <a:rPr lang="en-US" sz="1800" dirty="0">
                <a:solidFill>
                  <a:schemeClr val="tx1"/>
                </a:solidFill>
              </a:rPr>
              <a:t>Our Project Focus on to perform an Email or SMS Spam Detection in the form of  Web App.</a:t>
            </a:r>
          </a:p>
          <a:p>
            <a:pPr marL="285750" indent="-285750" algn="just">
              <a:spcBef>
                <a:spcPct val="0"/>
              </a:spcBef>
              <a:buFont typeface="Arial" panose="020B0604020202020204" pitchFamily="34" charset="0"/>
              <a:buChar char="•"/>
              <a:defRPr/>
            </a:pPr>
            <a:endParaRPr lang="en-US" sz="1800" dirty="0">
              <a:solidFill>
                <a:schemeClr val="tx1"/>
              </a:solidFill>
            </a:endParaRPr>
          </a:p>
          <a:p>
            <a:pPr marL="285750" indent="-285750" algn="just">
              <a:spcBef>
                <a:spcPct val="0"/>
              </a:spcBef>
              <a:buFont typeface="Arial" panose="020B0604020202020204" pitchFamily="34" charset="0"/>
              <a:buChar char="•"/>
              <a:defRPr/>
            </a:pPr>
            <a:r>
              <a:rPr lang="en-US" sz="1800" dirty="0">
                <a:solidFill>
                  <a:schemeClr val="tx1"/>
                </a:solidFill>
              </a:rPr>
              <a:t>We Have Customized our Algorithm Preference Model that performs the analysis and gives the top performing algorithm on the database by calculating the      precision and accuracy with respect to time.</a:t>
            </a:r>
          </a:p>
          <a:p>
            <a:pPr marL="285750" indent="-285750" algn="just">
              <a:spcBef>
                <a:spcPct val="0"/>
              </a:spcBef>
              <a:buFont typeface="Arial" panose="020B0604020202020204" pitchFamily="34" charset="0"/>
              <a:buChar char="•"/>
              <a:defRPr/>
            </a:pPr>
            <a:endParaRPr lang="en-US" sz="1800" dirty="0">
              <a:solidFill>
                <a:schemeClr val="tx1"/>
              </a:solidFill>
            </a:endParaRPr>
          </a:p>
          <a:p>
            <a:pPr algn="just">
              <a:spcBef>
                <a:spcPct val="0"/>
              </a:spcBef>
              <a:defRPr/>
            </a:pPr>
            <a:r>
              <a:rPr lang="en-US" sz="1800" dirty="0">
                <a:solidFill>
                  <a:schemeClr val="tx1"/>
                </a:solidFill>
              </a:rPr>
              <a:t> </a:t>
            </a:r>
          </a:p>
          <a:p>
            <a:pPr marL="285750" indent="-285750" algn="just">
              <a:spcBef>
                <a:spcPct val="0"/>
              </a:spcBef>
              <a:buFont typeface="Arial" panose="020B0604020202020204" pitchFamily="34" charset="0"/>
              <a:buChar char="•"/>
              <a:defRPr/>
            </a:pPr>
            <a:endParaRPr lang="en-US" sz="1800" dirty="0">
              <a:solidFill>
                <a:schemeClr val="tx1"/>
              </a:solidFill>
            </a:endParaRPr>
          </a:p>
          <a:p>
            <a:pPr marL="285750" indent="-285750" algn="just">
              <a:spcBef>
                <a:spcPct val="0"/>
              </a:spcBef>
              <a:buFont typeface="Arial" panose="020B0604020202020204" pitchFamily="34" charset="0"/>
              <a:buChar char="•"/>
              <a:defRPr/>
            </a:pPr>
            <a:endParaRPr lang="en-US" sz="1800" dirty="0">
              <a:solidFill>
                <a:schemeClr val="tx1"/>
              </a:solidFill>
            </a:endParaRPr>
          </a:p>
          <a:p>
            <a:pPr algn="just">
              <a:spcBef>
                <a:spcPct val="0"/>
              </a:spcBef>
              <a:defRPr/>
            </a:pPr>
            <a:endParaRPr lang="en-US" sz="1800" dirty="0">
              <a:solidFill>
                <a:schemeClr val="tx1"/>
              </a:solidFill>
            </a:endParaRPr>
          </a:p>
          <a:p>
            <a:pPr algn="just">
              <a:spcBef>
                <a:spcPct val="0"/>
              </a:spcBef>
              <a:defRPr/>
            </a:pPr>
            <a:endParaRPr lang="en-US" sz="1800" dirty="0"/>
          </a:p>
          <a:p>
            <a:pPr algn="just">
              <a:spcBef>
                <a:spcPct val="0"/>
              </a:spcBef>
              <a:defRPr/>
            </a:pPr>
            <a:endParaRPr lang="en-US" sz="1800" dirty="0">
              <a:solidFill>
                <a:prstClr val="black"/>
              </a:solidFill>
            </a:endParaRPr>
          </a:p>
          <a:p>
            <a:pPr algn="just">
              <a:spcBef>
                <a:spcPct val="0"/>
              </a:spcBef>
              <a:defRPr/>
            </a:pPr>
            <a:endParaRPr lang="en-US" sz="1800" dirty="0">
              <a:solidFill>
                <a:prstClr val="black"/>
              </a:solidFill>
            </a:endParaRPr>
          </a:p>
          <a:p>
            <a:pPr algn="just">
              <a:spcBef>
                <a:spcPct val="0"/>
              </a:spcBef>
              <a:defRPr/>
            </a:pPr>
            <a:endParaRPr lang="en-US" sz="1800" dirty="0">
              <a:solidFill>
                <a:prstClr val="black"/>
              </a:solidFill>
            </a:endParaRPr>
          </a:p>
          <a:p>
            <a:pPr algn="just">
              <a:spcBef>
                <a:spcPct val="0"/>
              </a:spcBef>
              <a:defRPr/>
            </a:pPr>
            <a:r>
              <a:rPr lang="en-US" sz="1800" dirty="0">
                <a:solidFill>
                  <a:prstClr val="black">
                    <a:tint val="75000"/>
                  </a:prstClr>
                </a:solidFill>
              </a:rPr>
              <a:t>	</a:t>
            </a:r>
            <a:endParaRPr lang="en-US" altLang="en-US" sz="1800" dirty="0">
              <a:solidFill>
                <a:schemeClr val="tx1"/>
              </a:solidFill>
              <a:latin typeface="Century Schoolbook" panose="02040604050505020304" pitchFamily="18" charset="0"/>
            </a:endParaRPr>
          </a:p>
        </p:txBody>
      </p:sp>
      <p:sp>
        <p:nvSpPr>
          <p:cNvPr id="8" name="Title 1">
            <a:extLst>
              <a:ext uri="{FF2B5EF4-FFF2-40B4-BE49-F238E27FC236}">
                <a16:creationId xmlns:a16="http://schemas.microsoft.com/office/drawing/2014/main" id="{8AB4FE43-CDE5-4A6E-BD84-0CB7649ADD7F}"/>
              </a:ext>
            </a:extLst>
          </p:cNvPr>
          <p:cNvSpPr>
            <a:spLocks noGrp="1"/>
          </p:cNvSpPr>
          <p:nvPr>
            <p:ph type="ctrTitle"/>
          </p:nvPr>
        </p:nvSpPr>
        <p:spPr>
          <a:xfrm>
            <a:off x="0" y="0"/>
            <a:ext cx="9144000" cy="914400"/>
          </a:xfrm>
          <a:gradFill>
            <a:gsLst>
              <a:gs pos="0">
                <a:schemeClr val="tx2">
                  <a:lumMod val="40000"/>
                  <a:lumOff val="60000"/>
                </a:schemeClr>
              </a:gs>
              <a:gs pos="50000">
                <a:schemeClr val="accent1">
                  <a:tint val="44500"/>
                  <a:satMod val="160000"/>
                </a:schemeClr>
              </a:gs>
              <a:gs pos="100000">
                <a:schemeClr val="accent1">
                  <a:tint val="23500"/>
                  <a:satMod val="160000"/>
                </a:schemeClr>
              </a:gs>
            </a:gsLst>
            <a:lin ang="5400000" scaled="0"/>
          </a:gradFill>
        </p:spPr>
        <p:txBody>
          <a:bodyPr rtlCol="0">
            <a:noAutofit/>
          </a:bodyPr>
          <a:lstStyle/>
          <a:p>
            <a:pPr eaLnBrk="1" fontAlgn="auto" hangingPunct="1">
              <a:spcAft>
                <a:spcPts val="0"/>
              </a:spcAft>
              <a:defRPr/>
            </a:pPr>
            <a:r>
              <a:rPr lang="en-US" sz="2400" b="1" dirty="0">
                <a:effectLst>
                  <a:outerShdw blurRad="38100" dist="38100" dir="2700000" algn="tl">
                    <a:srgbClr val="000000">
                      <a:alpha val="43137"/>
                    </a:srgbClr>
                  </a:outerShdw>
                </a:effectLst>
                <a:latin typeface="Bookman Old Style" pitchFamily="18" charset="0"/>
              </a:rPr>
              <a:t>Objective</a:t>
            </a:r>
            <a:endParaRPr lang="en-US" sz="2400" b="1" baseline="-25000" dirty="0">
              <a:effectLst>
                <a:outerShdw blurRad="38100" dist="38100" dir="2700000" algn="tl">
                  <a:srgbClr val="000000">
                    <a:alpha val="43137"/>
                  </a:srgbClr>
                </a:outerShdw>
              </a:effectLst>
              <a:latin typeface="Bookman Old Style"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2">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12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439ED-0D07-4467-BA6E-498AE5314A81}"/>
              </a:ext>
            </a:extLst>
          </p:cNvPr>
          <p:cNvSpPr txBox="1">
            <a:spLocks/>
          </p:cNvSpPr>
          <p:nvPr/>
        </p:nvSpPr>
        <p:spPr>
          <a:xfrm>
            <a:off x="-11723" y="0"/>
            <a:ext cx="9144000" cy="914400"/>
          </a:xfrm>
          <a:prstGeom prst="rect">
            <a:avLst/>
          </a:prstGeom>
          <a:gradFill>
            <a:gsLst>
              <a:gs pos="0">
                <a:schemeClr val="tx2">
                  <a:lumMod val="40000"/>
                  <a:lumOff val="60000"/>
                </a:schemeClr>
              </a:gs>
              <a:gs pos="50000">
                <a:schemeClr val="accent1">
                  <a:tint val="44500"/>
                  <a:satMod val="160000"/>
                </a:schemeClr>
              </a:gs>
              <a:gs pos="100000">
                <a:schemeClr val="accent1">
                  <a:tint val="23500"/>
                  <a:satMod val="160000"/>
                </a:schemeClr>
              </a:gs>
            </a:gsLst>
            <a:lin ang="5400000" scaled="0"/>
          </a:gradFill>
        </p:spPr>
        <p:txBody>
          <a:bodyPr rtlCol="0">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endParaRPr lang="en-US" sz="2400" b="1" dirty="0">
              <a:effectLst>
                <a:outerShdw blurRad="38100" dist="38100" dir="2700000" algn="tl">
                  <a:srgbClr val="000000">
                    <a:alpha val="43137"/>
                  </a:srgbClr>
                </a:outerShdw>
              </a:effectLst>
              <a:latin typeface="Bookman Old Style" pitchFamily="18" charset="0"/>
            </a:endParaRPr>
          </a:p>
          <a:p>
            <a:pPr eaLnBrk="1" fontAlgn="auto" hangingPunct="1">
              <a:spcAft>
                <a:spcPts val="0"/>
              </a:spcAft>
              <a:defRPr/>
            </a:pPr>
            <a:r>
              <a:rPr lang="en-US" sz="2400" b="1" dirty="0">
                <a:effectLst>
                  <a:outerShdw blurRad="38100" dist="38100" dir="2700000" algn="tl">
                    <a:srgbClr val="000000">
                      <a:alpha val="43137"/>
                    </a:srgbClr>
                  </a:outerShdw>
                </a:effectLst>
                <a:latin typeface="Bookman Old Style" pitchFamily="18" charset="0"/>
              </a:rPr>
              <a:t>Process</a:t>
            </a:r>
            <a:endParaRPr lang="en-US" sz="2400" b="1" baseline="-25000" dirty="0">
              <a:effectLst>
                <a:outerShdw blurRad="38100" dist="38100" dir="2700000" algn="tl">
                  <a:srgbClr val="000000">
                    <a:alpha val="43137"/>
                  </a:srgbClr>
                </a:outerShdw>
              </a:effectLst>
              <a:latin typeface="Bookman Old Style" pitchFamily="18" charset="0"/>
            </a:endParaRPr>
          </a:p>
        </p:txBody>
      </p:sp>
      <p:sp>
        <p:nvSpPr>
          <p:cNvPr id="3" name="TextBox 2">
            <a:extLst>
              <a:ext uri="{FF2B5EF4-FFF2-40B4-BE49-F238E27FC236}">
                <a16:creationId xmlns:a16="http://schemas.microsoft.com/office/drawing/2014/main" id="{8D3065D4-F5B5-40E5-95BA-919FC0CF515F}"/>
              </a:ext>
            </a:extLst>
          </p:cNvPr>
          <p:cNvSpPr txBox="1"/>
          <p:nvPr/>
        </p:nvSpPr>
        <p:spPr>
          <a:xfrm>
            <a:off x="609600" y="2209800"/>
            <a:ext cx="79248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Our Process starts with The Database according to aur classification. We required a decent amount of database which will be enough to retrieve the word count of the spam and not spam messages.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database we have is in the raw format, So We are Performing the following actions </a:t>
            </a:r>
          </a:p>
          <a:p>
            <a:pPr marL="742950" lvl="1" indent="-285750">
              <a:buFont typeface="Arial" panose="020B0604020202020204" pitchFamily="34" charset="0"/>
              <a:buChar char="•"/>
            </a:pPr>
            <a:r>
              <a:rPr lang="en-IN" dirty="0"/>
              <a:t>Data cleaning</a:t>
            </a:r>
          </a:p>
          <a:p>
            <a:pPr marL="742950" lvl="1" indent="-285750">
              <a:buFont typeface="Arial" panose="020B0604020202020204" pitchFamily="34" charset="0"/>
              <a:buChar char="•"/>
            </a:pPr>
            <a:r>
              <a:rPr lang="en-IN" dirty="0"/>
              <a:t>Exploratory data analysis</a:t>
            </a:r>
          </a:p>
          <a:p>
            <a:pPr marL="742950" lvl="1" indent="-285750">
              <a:buFont typeface="Arial" panose="020B0604020202020204" pitchFamily="34" charset="0"/>
              <a:buChar char="•"/>
            </a:pPr>
            <a:r>
              <a:rPr lang="en-IN" dirty="0"/>
              <a:t>Text Pre-processing</a:t>
            </a:r>
          </a:p>
          <a:p>
            <a:pPr marL="742950" lvl="1" indent="-285750">
              <a:buFont typeface="Arial" panose="020B0604020202020204" pitchFamily="34" charset="0"/>
              <a:buChar char="•"/>
            </a:pPr>
            <a:endParaRPr lang="en-IN" dirty="0"/>
          </a:p>
          <a:p>
            <a:pPr lvl="1"/>
            <a:endParaRPr lang="en-IN" dirty="0"/>
          </a:p>
        </p:txBody>
      </p:sp>
    </p:spTree>
    <p:extLst>
      <p:ext uri="{BB962C8B-B14F-4D97-AF65-F5344CB8AC3E}">
        <p14:creationId xmlns:p14="http://schemas.microsoft.com/office/powerpoint/2010/main" val="1410165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27C8159-FF77-4D58-BB09-7D5461F04709}"/>
              </a:ext>
            </a:extLst>
          </p:cNvPr>
          <p:cNvSpPr>
            <a:spLocks noGrp="1"/>
          </p:cNvSpPr>
          <p:nvPr>
            <p:ph type="ctrTitle"/>
          </p:nvPr>
        </p:nvSpPr>
        <p:spPr>
          <a:xfrm>
            <a:off x="0" y="0"/>
            <a:ext cx="9144000" cy="914400"/>
          </a:xfrm>
          <a:gradFill>
            <a:gsLst>
              <a:gs pos="0">
                <a:schemeClr val="tx2">
                  <a:lumMod val="40000"/>
                  <a:lumOff val="60000"/>
                </a:schemeClr>
              </a:gs>
              <a:gs pos="50000">
                <a:schemeClr val="accent1">
                  <a:tint val="44500"/>
                  <a:satMod val="160000"/>
                </a:schemeClr>
              </a:gs>
              <a:gs pos="100000">
                <a:schemeClr val="accent1">
                  <a:tint val="23500"/>
                  <a:satMod val="160000"/>
                </a:schemeClr>
              </a:gs>
            </a:gsLst>
            <a:lin ang="5400000" scaled="0"/>
          </a:gradFill>
        </p:spPr>
        <p:txBody>
          <a:bodyPr rtlCol="0">
            <a:noAutofit/>
          </a:bodyPr>
          <a:lstStyle/>
          <a:p>
            <a:pPr eaLnBrk="1" fontAlgn="auto" hangingPunct="1">
              <a:spcAft>
                <a:spcPts val="0"/>
              </a:spcAft>
              <a:defRPr/>
            </a:pPr>
            <a:r>
              <a:rPr lang="en-US" sz="2400" b="1">
                <a:effectLst>
                  <a:outerShdw blurRad="38100" dist="38100" dir="2700000" algn="tl">
                    <a:srgbClr val="000000">
                      <a:alpha val="43137"/>
                    </a:srgbClr>
                  </a:outerShdw>
                </a:effectLst>
                <a:latin typeface="Bookman Old Style" pitchFamily="18" charset="0"/>
              </a:rPr>
              <a:t>Process</a:t>
            </a:r>
            <a:endParaRPr lang="en-US" sz="2400" b="1" baseline="-25000" dirty="0">
              <a:effectLst>
                <a:outerShdw blurRad="38100" dist="38100" dir="2700000" algn="tl">
                  <a:srgbClr val="000000">
                    <a:alpha val="43137"/>
                  </a:srgbClr>
                </a:outerShdw>
              </a:effectLst>
              <a:latin typeface="Bookman Old Style" pitchFamily="18" charset="0"/>
            </a:endParaRPr>
          </a:p>
        </p:txBody>
      </p:sp>
      <p:sp>
        <p:nvSpPr>
          <p:cNvPr id="3" name="TextBox 2">
            <a:extLst>
              <a:ext uri="{FF2B5EF4-FFF2-40B4-BE49-F238E27FC236}">
                <a16:creationId xmlns:a16="http://schemas.microsoft.com/office/drawing/2014/main" id="{955ECBDD-66A3-44C8-A746-AC2ECFE5D2D3}"/>
              </a:ext>
            </a:extLst>
          </p:cNvPr>
          <p:cNvSpPr txBox="1"/>
          <p:nvPr/>
        </p:nvSpPr>
        <p:spPr>
          <a:xfrm>
            <a:off x="762000" y="1219200"/>
            <a:ext cx="7467600" cy="2031325"/>
          </a:xfrm>
          <a:prstGeom prst="rect">
            <a:avLst/>
          </a:prstGeom>
          <a:noFill/>
        </p:spPr>
        <p:txBody>
          <a:bodyPr wrap="square" rtlCol="0">
            <a:spAutoFit/>
          </a:bodyPr>
          <a:lstStyle/>
          <a:p>
            <a:pPr marL="342900" indent="-342900">
              <a:buAutoNum type="arabicPeriod"/>
            </a:pPr>
            <a:r>
              <a:rPr lang="en-US" b="1" dirty="0"/>
              <a:t>Data cleaning</a:t>
            </a:r>
          </a:p>
          <a:p>
            <a:pPr marL="285750" indent="-285750">
              <a:buFont typeface="Arial" panose="020B0604020202020204" pitchFamily="34" charset="0"/>
              <a:buChar char="•"/>
            </a:pPr>
            <a:r>
              <a:rPr lang="en-IN" dirty="0"/>
              <a:t>Remove unwanted columns.</a:t>
            </a:r>
            <a:endParaRPr lang="en-US" dirty="0"/>
          </a:p>
          <a:p>
            <a:pPr marL="285750" indent="-285750">
              <a:buFont typeface="Arial" panose="020B0604020202020204" pitchFamily="34" charset="0"/>
              <a:buChar char="•"/>
            </a:pPr>
            <a:r>
              <a:rPr lang="en-IN" dirty="0"/>
              <a:t>Renaming data columns in meaningful way.</a:t>
            </a:r>
            <a:endParaRPr lang="en-US" dirty="0"/>
          </a:p>
          <a:p>
            <a:pPr marL="285750" indent="-285750">
              <a:buFont typeface="Arial" panose="020B0604020202020204" pitchFamily="34" charset="0"/>
              <a:buChar char="•"/>
            </a:pPr>
            <a:r>
              <a:rPr lang="en-IN" dirty="0"/>
              <a:t>Convert the data belonging to target  in numeric format</a:t>
            </a:r>
            <a:r>
              <a:rPr lang="en-US" dirty="0"/>
              <a:t>.</a:t>
            </a:r>
          </a:p>
          <a:p>
            <a:pPr marL="285750" indent="-285750">
              <a:buFont typeface="Arial" panose="020B0604020202020204" pitchFamily="34" charset="0"/>
              <a:buChar char="•"/>
            </a:pPr>
            <a:r>
              <a:rPr lang="en-IN" dirty="0"/>
              <a:t>Remove missing values and duplicate values.</a:t>
            </a:r>
            <a:endParaRPr lang="en-US" dirty="0"/>
          </a:p>
          <a:p>
            <a:endParaRPr lang="en-US" dirty="0"/>
          </a:p>
          <a:p>
            <a:endParaRPr lang="en-IN" dirty="0"/>
          </a:p>
        </p:txBody>
      </p:sp>
      <p:pic>
        <p:nvPicPr>
          <p:cNvPr id="5" name="Picture 4" descr="Graphical user interface, text, email&#10;&#10;Description automatically generated">
            <a:extLst>
              <a:ext uri="{FF2B5EF4-FFF2-40B4-BE49-F238E27FC236}">
                <a16:creationId xmlns:a16="http://schemas.microsoft.com/office/drawing/2014/main" id="{38BF8527-4715-418B-93E5-CF3ACEC8C378}"/>
              </a:ext>
            </a:extLst>
          </p:cNvPr>
          <p:cNvPicPr>
            <a:picLocks noChangeAspect="1"/>
          </p:cNvPicPr>
          <p:nvPr/>
        </p:nvPicPr>
        <p:blipFill rotWithShape="1">
          <a:blip r:embed="rId3">
            <a:extLst>
              <a:ext uri="{28A0092B-C50C-407E-A947-70E740481C1C}">
                <a14:useLocalDpi xmlns:a14="http://schemas.microsoft.com/office/drawing/2010/main" val="0"/>
              </a:ext>
            </a:extLst>
          </a:blip>
          <a:srcRect l="20017" t="50000" r="37500" b="32222"/>
          <a:stretch/>
        </p:blipFill>
        <p:spPr>
          <a:xfrm>
            <a:off x="2743200" y="2780287"/>
            <a:ext cx="6207369" cy="1550075"/>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286EB69D-395D-47B4-AB4E-08492778737A}"/>
              </a:ext>
            </a:extLst>
          </p:cNvPr>
          <p:cNvPicPr>
            <a:picLocks noChangeAspect="1"/>
          </p:cNvPicPr>
          <p:nvPr/>
        </p:nvPicPr>
        <p:blipFill rotWithShape="1">
          <a:blip r:embed="rId4">
            <a:extLst>
              <a:ext uri="{28A0092B-C50C-407E-A947-70E740481C1C}">
                <a14:useLocalDpi xmlns:a14="http://schemas.microsoft.com/office/drawing/2010/main" val="0"/>
              </a:ext>
            </a:extLst>
          </a:blip>
          <a:srcRect l="20112" t="49621" r="56904" b="31762"/>
          <a:stretch/>
        </p:blipFill>
        <p:spPr>
          <a:xfrm>
            <a:off x="2743200" y="4495800"/>
            <a:ext cx="4267200" cy="1944113"/>
          </a:xfrm>
          <a:prstGeom prst="rect">
            <a:avLst/>
          </a:prstGeom>
        </p:spPr>
      </p:pic>
      <p:sp>
        <p:nvSpPr>
          <p:cNvPr id="9" name="TextBox 8">
            <a:extLst>
              <a:ext uri="{FF2B5EF4-FFF2-40B4-BE49-F238E27FC236}">
                <a16:creationId xmlns:a16="http://schemas.microsoft.com/office/drawing/2014/main" id="{9E089137-CF14-4832-8358-771633157F00}"/>
              </a:ext>
            </a:extLst>
          </p:cNvPr>
          <p:cNvSpPr txBox="1"/>
          <p:nvPr/>
        </p:nvSpPr>
        <p:spPr>
          <a:xfrm>
            <a:off x="533400" y="3250525"/>
            <a:ext cx="1905000" cy="369332"/>
          </a:xfrm>
          <a:prstGeom prst="rect">
            <a:avLst/>
          </a:prstGeom>
          <a:noFill/>
        </p:spPr>
        <p:txBody>
          <a:bodyPr wrap="square" rtlCol="0">
            <a:spAutoFit/>
          </a:bodyPr>
          <a:lstStyle/>
          <a:p>
            <a:r>
              <a:rPr lang="en-US" dirty="0"/>
              <a:t>Before</a:t>
            </a:r>
            <a:endParaRPr lang="en-IN" dirty="0"/>
          </a:p>
        </p:txBody>
      </p:sp>
      <p:sp>
        <p:nvSpPr>
          <p:cNvPr id="24" name="TextBox 23">
            <a:extLst>
              <a:ext uri="{FF2B5EF4-FFF2-40B4-BE49-F238E27FC236}">
                <a16:creationId xmlns:a16="http://schemas.microsoft.com/office/drawing/2014/main" id="{920396F0-34BD-451E-8EE3-0C8CCF4349F7}"/>
              </a:ext>
            </a:extLst>
          </p:cNvPr>
          <p:cNvSpPr txBox="1"/>
          <p:nvPr/>
        </p:nvSpPr>
        <p:spPr>
          <a:xfrm>
            <a:off x="533400" y="5401984"/>
            <a:ext cx="1905000" cy="369332"/>
          </a:xfrm>
          <a:prstGeom prst="rect">
            <a:avLst/>
          </a:prstGeom>
          <a:noFill/>
        </p:spPr>
        <p:txBody>
          <a:bodyPr wrap="square" rtlCol="0">
            <a:spAutoFit/>
          </a:bodyPr>
          <a:lstStyle/>
          <a:p>
            <a:r>
              <a:rPr lang="en-US" dirty="0"/>
              <a:t>After</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A651C-D8FD-4C6F-ADE7-4F93A2BB1705}"/>
              </a:ext>
            </a:extLst>
          </p:cNvPr>
          <p:cNvSpPr txBox="1">
            <a:spLocks/>
          </p:cNvSpPr>
          <p:nvPr/>
        </p:nvSpPr>
        <p:spPr>
          <a:xfrm>
            <a:off x="0" y="0"/>
            <a:ext cx="9144000" cy="914400"/>
          </a:xfrm>
          <a:prstGeom prst="rect">
            <a:avLst/>
          </a:prstGeom>
          <a:gradFill>
            <a:gsLst>
              <a:gs pos="0">
                <a:schemeClr val="tx2">
                  <a:lumMod val="40000"/>
                  <a:lumOff val="60000"/>
                </a:schemeClr>
              </a:gs>
              <a:gs pos="50000">
                <a:schemeClr val="accent1">
                  <a:tint val="44500"/>
                  <a:satMod val="160000"/>
                </a:schemeClr>
              </a:gs>
              <a:gs pos="100000">
                <a:schemeClr val="accent1">
                  <a:tint val="23500"/>
                  <a:satMod val="160000"/>
                </a:schemeClr>
              </a:gs>
            </a:gsLst>
            <a:lin ang="5400000" scaled="0"/>
          </a:gradFill>
        </p:spPr>
        <p:txBody>
          <a:bodyPr rtlCol="0">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en-US" sz="2400" b="1">
                <a:effectLst>
                  <a:outerShdw blurRad="38100" dist="38100" dir="2700000" algn="tl">
                    <a:srgbClr val="000000">
                      <a:alpha val="43137"/>
                    </a:srgbClr>
                  </a:outerShdw>
                </a:effectLst>
                <a:latin typeface="Bookman Old Style" pitchFamily="18" charset="0"/>
              </a:rPr>
              <a:t>Process</a:t>
            </a:r>
            <a:endParaRPr lang="en-US" sz="2400" b="1" baseline="-25000" dirty="0">
              <a:effectLst>
                <a:outerShdw blurRad="38100" dist="38100" dir="2700000" algn="tl">
                  <a:srgbClr val="000000">
                    <a:alpha val="43137"/>
                  </a:srgbClr>
                </a:outerShdw>
              </a:effectLst>
              <a:latin typeface="Bookman Old Style" pitchFamily="18" charset="0"/>
            </a:endParaRPr>
          </a:p>
        </p:txBody>
      </p:sp>
      <p:sp>
        <p:nvSpPr>
          <p:cNvPr id="4" name="TextBox 3">
            <a:extLst>
              <a:ext uri="{FF2B5EF4-FFF2-40B4-BE49-F238E27FC236}">
                <a16:creationId xmlns:a16="http://schemas.microsoft.com/office/drawing/2014/main" id="{F71DF13A-48F3-4F1F-89FC-D129DB367B60}"/>
              </a:ext>
            </a:extLst>
          </p:cNvPr>
          <p:cNvSpPr txBox="1"/>
          <p:nvPr/>
        </p:nvSpPr>
        <p:spPr>
          <a:xfrm>
            <a:off x="304800" y="1219200"/>
            <a:ext cx="3124200" cy="5078313"/>
          </a:xfrm>
          <a:prstGeom prst="rect">
            <a:avLst/>
          </a:prstGeom>
          <a:noFill/>
        </p:spPr>
        <p:txBody>
          <a:bodyPr wrap="square">
            <a:spAutoFit/>
          </a:bodyPr>
          <a:lstStyle/>
          <a:p>
            <a:r>
              <a:rPr lang="en-US" dirty="0"/>
              <a:t>2</a:t>
            </a:r>
            <a:r>
              <a:rPr lang="en-US" b="1" dirty="0"/>
              <a:t>. EDA</a:t>
            </a:r>
          </a:p>
          <a:p>
            <a:endParaRPr lang="en-US" b="1" dirty="0"/>
          </a:p>
          <a:p>
            <a:pPr marL="285750" indent="-285750" algn="just">
              <a:buFont typeface="Arial" panose="020B0604020202020204" pitchFamily="34" charset="0"/>
              <a:buChar char="•"/>
            </a:pPr>
            <a:r>
              <a:rPr lang="en-IN" sz="1600" dirty="0"/>
              <a:t>Checking the percentage of the ratio of spam and not spam emails </a:t>
            </a:r>
            <a:r>
              <a:rPr lang="en-US" sz="1600" dirty="0"/>
              <a:t>o</a:t>
            </a:r>
            <a:r>
              <a:rPr lang="en-IN" sz="1600" dirty="0"/>
              <a:t>r</a:t>
            </a:r>
            <a:r>
              <a:rPr lang="en-US" sz="1600" dirty="0"/>
              <a:t> </a:t>
            </a:r>
            <a:r>
              <a:rPr lang="en-IN" sz="1600" dirty="0"/>
              <a:t>SMS</a:t>
            </a:r>
            <a:r>
              <a:rPr lang="en-US" sz="1600" dirty="0"/>
              <a:t>.</a:t>
            </a:r>
          </a:p>
          <a:p>
            <a:pPr marL="285750" indent="-285750" algn="just">
              <a:buFont typeface="Arial" panose="020B0604020202020204" pitchFamily="34" charset="0"/>
              <a:buChar char="•"/>
            </a:pPr>
            <a:r>
              <a:rPr lang="en-IN" sz="1600" dirty="0"/>
              <a:t>According to our data frame the data is imbalanced, so the further process will be will vary according that perspective</a:t>
            </a:r>
            <a:r>
              <a:rPr lang="en-US" sz="1600" dirty="0"/>
              <a:t>.</a:t>
            </a:r>
          </a:p>
          <a:p>
            <a:pPr marL="285750" indent="-285750" algn="just">
              <a:buFont typeface="Arial" panose="020B0604020202020204" pitchFamily="34" charset="0"/>
              <a:buChar char="•"/>
            </a:pPr>
            <a:r>
              <a:rPr lang="en-IN" sz="1600" dirty="0"/>
              <a:t>Now we're counting the number of words </a:t>
            </a:r>
            <a:r>
              <a:rPr lang="en-US" sz="1600" dirty="0"/>
              <a:t>,</a:t>
            </a:r>
            <a:r>
              <a:rPr lang="en-IN" sz="1600" dirty="0"/>
              <a:t>characters</a:t>
            </a:r>
            <a:r>
              <a:rPr lang="en-US" sz="1600" dirty="0"/>
              <a:t> </a:t>
            </a:r>
            <a:r>
              <a:rPr lang="en-IN" sz="1600" dirty="0"/>
              <a:t>And sentences and adding respective columns in our data frame </a:t>
            </a:r>
            <a:r>
              <a:rPr lang="en-US" sz="1600" dirty="0"/>
              <a:t>.</a:t>
            </a:r>
          </a:p>
          <a:p>
            <a:pPr marL="285750" indent="-285750" algn="just">
              <a:buFont typeface="Arial" panose="020B0604020202020204" pitchFamily="34" charset="0"/>
              <a:buChar char="•"/>
            </a:pPr>
            <a:r>
              <a:rPr lang="en-IN" sz="1600" dirty="0"/>
              <a:t>Describing feature columns</a:t>
            </a:r>
            <a:r>
              <a:rPr lang="en-US" sz="1600" dirty="0"/>
              <a:t> </a:t>
            </a:r>
            <a:r>
              <a:rPr lang="en-IN" sz="1600" dirty="0"/>
              <a:t>Calculating it's mean and overall count </a:t>
            </a:r>
            <a:r>
              <a:rPr lang="en-US" sz="1600" dirty="0"/>
              <a:t>.</a:t>
            </a:r>
          </a:p>
          <a:p>
            <a:pPr marL="285750" indent="-285750" algn="just">
              <a:buFont typeface="Arial" panose="020B0604020202020204" pitchFamily="34" charset="0"/>
              <a:buChar char="•"/>
            </a:pPr>
            <a:r>
              <a:rPr lang="en-IN" sz="1600" dirty="0"/>
              <a:t>Making pear plots according to data.   </a:t>
            </a:r>
            <a:endParaRPr lang="en-US" sz="1600" dirty="0"/>
          </a:p>
        </p:txBody>
      </p:sp>
      <p:pic>
        <p:nvPicPr>
          <p:cNvPr id="12" name="Picture 11" descr="A picture containing text&#10;&#10;Description automatically generated">
            <a:extLst>
              <a:ext uri="{FF2B5EF4-FFF2-40B4-BE49-F238E27FC236}">
                <a16:creationId xmlns:a16="http://schemas.microsoft.com/office/drawing/2014/main" id="{DB57A0A8-E1EF-4A3D-96FD-E8C7C80D1B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800600"/>
            <a:ext cx="5638800" cy="1981200"/>
          </a:xfrm>
          <a:prstGeom prst="rect">
            <a:avLst/>
          </a:prstGeom>
        </p:spPr>
      </p:pic>
      <p:pic>
        <p:nvPicPr>
          <p:cNvPr id="16" name="Picture 15" descr="A picture containing shape&#10;&#10;Description automatically generated">
            <a:extLst>
              <a:ext uri="{FF2B5EF4-FFF2-40B4-BE49-F238E27FC236}">
                <a16:creationId xmlns:a16="http://schemas.microsoft.com/office/drawing/2014/main" id="{EA3EE658-7C38-4460-93B8-130416BBE1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2952709"/>
            <a:ext cx="5638800" cy="1981200"/>
          </a:xfrm>
          <a:prstGeom prst="rect">
            <a:avLst/>
          </a:prstGeom>
        </p:spPr>
      </p:pic>
      <p:pic>
        <p:nvPicPr>
          <p:cNvPr id="18" name="Picture 17" descr="Chart, pie chart&#10;&#10;Description automatically generated">
            <a:extLst>
              <a:ext uri="{FF2B5EF4-FFF2-40B4-BE49-F238E27FC236}">
                <a16:creationId xmlns:a16="http://schemas.microsoft.com/office/drawing/2014/main" id="{4EA218C6-551C-4ABE-9141-E642A818372B}"/>
              </a:ext>
            </a:extLst>
          </p:cNvPr>
          <p:cNvPicPr>
            <a:picLocks noChangeAspect="1"/>
          </p:cNvPicPr>
          <p:nvPr/>
        </p:nvPicPr>
        <p:blipFill rotWithShape="1">
          <a:blip r:embed="rId4">
            <a:extLst>
              <a:ext uri="{28A0092B-C50C-407E-A947-70E740481C1C}">
                <a14:useLocalDpi xmlns:a14="http://schemas.microsoft.com/office/drawing/2010/main" val="0"/>
              </a:ext>
            </a:extLst>
          </a:blip>
          <a:srcRect t="21424" b="21426"/>
          <a:stretch/>
        </p:blipFill>
        <p:spPr>
          <a:xfrm>
            <a:off x="4707005" y="1219200"/>
            <a:ext cx="3047619" cy="1676400"/>
          </a:xfrm>
          <a:prstGeom prst="rect">
            <a:avLst/>
          </a:prstGeom>
        </p:spPr>
      </p:pic>
    </p:spTree>
    <p:extLst>
      <p:ext uri="{BB962C8B-B14F-4D97-AF65-F5344CB8AC3E}">
        <p14:creationId xmlns:p14="http://schemas.microsoft.com/office/powerpoint/2010/main" val="3209080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579C4B-CB42-4B0C-BE1B-FD5C98DB5A69}"/>
              </a:ext>
            </a:extLst>
          </p:cNvPr>
          <p:cNvSpPr txBox="1"/>
          <p:nvPr/>
        </p:nvSpPr>
        <p:spPr>
          <a:xfrm>
            <a:off x="571500" y="1066800"/>
            <a:ext cx="3009900" cy="4339650"/>
          </a:xfrm>
          <a:prstGeom prst="rect">
            <a:avLst/>
          </a:prstGeom>
          <a:noFill/>
        </p:spPr>
        <p:txBody>
          <a:bodyPr wrap="square" rtlCol="0">
            <a:spAutoFit/>
          </a:bodyPr>
          <a:lstStyle/>
          <a:p>
            <a:r>
              <a:rPr lang="en-US" b="1" dirty="0"/>
              <a:t>3. Text Preprocessing</a:t>
            </a:r>
          </a:p>
          <a:p>
            <a:pPr marL="285750" indent="-285750">
              <a:buFont typeface="Arial" panose="020B0604020202020204" pitchFamily="34" charset="0"/>
              <a:buChar char="•"/>
            </a:pPr>
            <a:r>
              <a:rPr lang="en-IN" sz="1600" dirty="0"/>
              <a:t>Converting data that is messages with respect to our need as follows </a:t>
            </a:r>
            <a:endParaRPr lang="en-US" sz="1600" dirty="0"/>
          </a:p>
          <a:p>
            <a:pPr marL="285750" indent="-285750">
              <a:buFont typeface="Arial" panose="020B0604020202020204" pitchFamily="34" charset="0"/>
              <a:buChar char="•"/>
            </a:pPr>
            <a:r>
              <a:rPr lang="en-IN" sz="1600" dirty="0"/>
              <a:t>lower case Conversion </a:t>
            </a:r>
            <a:endParaRPr lang="en-US" sz="1600" dirty="0"/>
          </a:p>
          <a:p>
            <a:pPr marL="285750" indent="-285750">
              <a:buFont typeface="Arial" panose="020B0604020202020204" pitchFamily="34" charset="0"/>
              <a:buChar char="•"/>
            </a:pPr>
            <a:r>
              <a:rPr lang="en-IN" sz="1600" dirty="0"/>
              <a:t>Tokenization </a:t>
            </a:r>
            <a:endParaRPr lang="en-US" sz="1600" dirty="0"/>
          </a:p>
          <a:p>
            <a:pPr marL="285750" indent="-285750">
              <a:buFont typeface="Arial" panose="020B0604020202020204" pitchFamily="34" charset="0"/>
              <a:buChar char="•"/>
            </a:pPr>
            <a:r>
              <a:rPr lang="en-IN" sz="1600" dirty="0"/>
              <a:t>removing special characters </a:t>
            </a:r>
            <a:endParaRPr lang="en-US" sz="1600" dirty="0"/>
          </a:p>
          <a:p>
            <a:pPr marL="285750" indent="-285750">
              <a:buFont typeface="Arial" panose="020B0604020202020204" pitchFamily="34" charset="0"/>
              <a:buChar char="•"/>
            </a:pPr>
            <a:r>
              <a:rPr lang="en-IN" sz="1600" dirty="0"/>
              <a:t>removing stop words and punctuation </a:t>
            </a:r>
            <a:endParaRPr lang="en-US" sz="1600" dirty="0"/>
          </a:p>
          <a:p>
            <a:pPr marL="285750" indent="-285750">
              <a:buFont typeface="Arial" panose="020B0604020202020204" pitchFamily="34" charset="0"/>
              <a:buChar char="•"/>
            </a:pPr>
            <a:r>
              <a:rPr lang="en-US" sz="1600" dirty="0"/>
              <a:t>stemming</a:t>
            </a:r>
            <a:r>
              <a:rPr lang="en-IN" sz="1600" dirty="0"/>
              <a:t> of the woods </a:t>
            </a:r>
            <a:endParaRPr lang="en-US" sz="1600" dirty="0"/>
          </a:p>
          <a:p>
            <a:pPr marL="285750" indent="-285750">
              <a:buFont typeface="Arial" panose="020B0604020202020204" pitchFamily="34" charset="0"/>
              <a:buChar char="•"/>
            </a:pPr>
            <a:r>
              <a:rPr lang="en-IN" sz="1600" dirty="0"/>
              <a:t>Display of World cloud After conversion</a:t>
            </a:r>
            <a:r>
              <a:rPr lang="en-US" sz="1600" dirty="0"/>
              <a:t> of</a:t>
            </a:r>
            <a:r>
              <a:rPr lang="en-IN" sz="1600" dirty="0"/>
              <a:t> the text </a:t>
            </a:r>
            <a:endParaRPr lang="en-US" sz="1600" dirty="0"/>
          </a:p>
          <a:p>
            <a:pPr marL="285750" indent="-285750">
              <a:buFont typeface="Arial" panose="020B0604020202020204" pitchFamily="34" charset="0"/>
              <a:buChar char="•"/>
            </a:pPr>
            <a:r>
              <a:rPr lang="en-IN" sz="1600" dirty="0"/>
              <a:t>Analysing top words according to spam and </a:t>
            </a:r>
            <a:r>
              <a:rPr lang="en-US" sz="1600" dirty="0"/>
              <a:t>not </a:t>
            </a:r>
            <a:r>
              <a:rPr lang="en-IN" sz="1600" dirty="0"/>
              <a:t>spam</a:t>
            </a:r>
            <a:r>
              <a:rPr lang="en-US" sz="1600" dirty="0"/>
              <a:t>.</a:t>
            </a:r>
          </a:p>
          <a:p>
            <a:endParaRPr lang="en-US" sz="1600" dirty="0"/>
          </a:p>
          <a:p>
            <a:endParaRPr lang="en-IN" dirty="0"/>
          </a:p>
        </p:txBody>
      </p:sp>
      <p:sp>
        <p:nvSpPr>
          <p:cNvPr id="3" name="Title 1">
            <a:extLst>
              <a:ext uri="{FF2B5EF4-FFF2-40B4-BE49-F238E27FC236}">
                <a16:creationId xmlns:a16="http://schemas.microsoft.com/office/drawing/2014/main" id="{6290894A-A975-4CEE-AABD-F6CE0456DBC8}"/>
              </a:ext>
            </a:extLst>
          </p:cNvPr>
          <p:cNvSpPr txBox="1">
            <a:spLocks/>
          </p:cNvSpPr>
          <p:nvPr/>
        </p:nvSpPr>
        <p:spPr>
          <a:xfrm>
            <a:off x="0" y="0"/>
            <a:ext cx="9144000" cy="914400"/>
          </a:xfrm>
          <a:prstGeom prst="rect">
            <a:avLst/>
          </a:prstGeom>
          <a:gradFill>
            <a:gsLst>
              <a:gs pos="0">
                <a:schemeClr val="tx2">
                  <a:lumMod val="40000"/>
                  <a:lumOff val="60000"/>
                </a:schemeClr>
              </a:gs>
              <a:gs pos="50000">
                <a:schemeClr val="accent1">
                  <a:tint val="44500"/>
                  <a:satMod val="160000"/>
                </a:schemeClr>
              </a:gs>
              <a:gs pos="100000">
                <a:schemeClr val="accent1">
                  <a:tint val="23500"/>
                  <a:satMod val="160000"/>
                </a:schemeClr>
              </a:gs>
            </a:gsLst>
            <a:lin ang="5400000" scaled="0"/>
          </a:gradFill>
        </p:spPr>
        <p:txBody>
          <a:bodyPr rtlCol="0">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en-US" sz="2400" b="1">
                <a:effectLst>
                  <a:outerShdw blurRad="38100" dist="38100" dir="2700000" algn="tl">
                    <a:srgbClr val="000000">
                      <a:alpha val="43137"/>
                    </a:srgbClr>
                  </a:outerShdw>
                </a:effectLst>
                <a:latin typeface="Bookman Old Style" pitchFamily="18" charset="0"/>
              </a:rPr>
              <a:t>Process</a:t>
            </a:r>
            <a:endParaRPr lang="en-US" sz="2400" b="1" baseline="-25000" dirty="0">
              <a:effectLst>
                <a:outerShdw blurRad="38100" dist="38100" dir="2700000" algn="tl">
                  <a:srgbClr val="000000">
                    <a:alpha val="43137"/>
                  </a:srgbClr>
                </a:outerShdw>
              </a:effectLst>
              <a:latin typeface="Bookman Old Style" pitchFamily="18" charset="0"/>
            </a:endParaRPr>
          </a:p>
        </p:txBody>
      </p:sp>
      <p:pic>
        <p:nvPicPr>
          <p:cNvPr id="5" name="Picture 4" descr="Graphical user interface, text, application&#10;&#10;Description automatically generated">
            <a:extLst>
              <a:ext uri="{FF2B5EF4-FFF2-40B4-BE49-F238E27FC236}">
                <a16:creationId xmlns:a16="http://schemas.microsoft.com/office/drawing/2014/main" id="{625756E3-1AA5-4BB5-9B29-53400721F1EB}"/>
              </a:ext>
            </a:extLst>
          </p:cNvPr>
          <p:cNvPicPr>
            <a:picLocks noChangeAspect="1"/>
          </p:cNvPicPr>
          <p:nvPr/>
        </p:nvPicPr>
        <p:blipFill rotWithShape="1">
          <a:blip r:embed="rId2">
            <a:extLst>
              <a:ext uri="{28A0092B-C50C-407E-A947-70E740481C1C}">
                <a14:useLocalDpi xmlns:a14="http://schemas.microsoft.com/office/drawing/2010/main" val="0"/>
              </a:ext>
            </a:extLst>
          </a:blip>
          <a:srcRect l="20000" t="61852" r="20833" b="18889"/>
          <a:stretch/>
        </p:blipFill>
        <p:spPr>
          <a:xfrm>
            <a:off x="266699" y="4800600"/>
            <a:ext cx="8610601" cy="1938278"/>
          </a:xfrm>
          <a:prstGeom prst="rect">
            <a:avLst/>
          </a:prstGeom>
        </p:spPr>
      </p:pic>
      <p:pic>
        <p:nvPicPr>
          <p:cNvPr id="7" name="Picture 6" descr="Qr code&#10;&#10;Description automatically generated with medium confidence">
            <a:extLst>
              <a:ext uri="{FF2B5EF4-FFF2-40B4-BE49-F238E27FC236}">
                <a16:creationId xmlns:a16="http://schemas.microsoft.com/office/drawing/2014/main" id="{29369EB7-A569-4566-983A-9346E99126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9950" y="1219200"/>
            <a:ext cx="2819400" cy="2780884"/>
          </a:xfrm>
          <a:prstGeom prst="rect">
            <a:avLst/>
          </a:prstGeom>
        </p:spPr>
      </p:pic>
      <p:pic>
        <p:nvPicPr>
          <p:cNvPr id="9" name="Picture 8" descr="A picture containing text, parking&#10;&#10;Description automatically generated">
            <a:extLst>
              <a:ext uri="{FF2B5EF4-FFF2-40B4-BE49-F238E27FC236}">
                <a16:creationId xmlns:a16="http://schemas.microsoft.com/office/drawing/2014/main" id="{F52B2BBE-F8DC-41B1-B9CE-D90F9BF759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0558" y="1219199"/>
            <a:ext cx="2819401" cy="2780885"/>
          </a:xfrm>
          <a:prstGeom prst="rect">
            <a:avLst/>
          </a:prstGeom>
        </p:spPr>
      </p:pic>
      <p:sp>
        <p:nvSpPr>
          <p:cNvPr id="10" name="TextBox 9">
            <a:extLst>
              <a:ext uri="{FF2B5EF4-FFF2-40B4-BE49-F238E27FC236}">
                <a16:creationId xmlns:a16="http://schemas.microsoft.com/office/drawing/2014/main" id="{4A227A49-D9F8-4D73-82D4-2BD92B6389D9}"/>
              </a:ext>
            </a:extLst>
          </p:cNvPr>
          <p:cNvSpPr txBox="1"/>
          <p:nvPr/>
        </p:nvSpPr>
        <p:spPr>
          <a:xfrm>
            <a:off x="4062779" y="4047282"/>
            <a:ext cx="1676400" cy="369332"/>
          </a:xfrm>
          <a:prstGeom prst="rect">
            <a:avLst/>
          </a:prstGeom>
          <a:noFill/>
        </p:spPr>
        <p:txBody>
          <a:bodyPr wrap="square" rtlCol="0">
            <a:spAutoFit/>
          </a:bodyPr>
          <a:lstStyle/>
          <a:p>
            <a:pPr algn="ctr"/>
            <a:r>
              <a:rPr lang="en-US" dirty="0"/>
              <a:t>Not Spam</a:t>
            </a:r>
            <a:endParaRPr lang="en-IN" dirty="0"/>
          </a:p>
        </p:txBody>
      </p:sp>
      <p:sp>
        <p:nvSpPr>
          <p:cNvPr id="11" name="TextBox 10">
            <a:extLst>
              <a:ext uri="{FF2B5EF4-FFF2-40B4-BE49-F238E27FC236}">
                <a16:creationId xmlns:a16="http://schemas.microsoft.com/office/drawing/2014/main" id="{07B5FA6A-5BD5-4737-B15F-53B325054690}"/>
              </a:ext>
            </a:extLst>
          </p:cNvPr>
          <p:cNvSpPr txBox="1"/>
          <p:nvPr/>
        </p:nvSpPr>
        <p:spPr>
          <a:xfrm>
            <a:off x="6896100" y="4047282"/>
            <a:ext cx="1676400" cy="369332"/>
          </a:xfrm>
          <a:prstGeom prst="rect">
            <a:avLst/>
          </a:prstGeom>
          <a:noFill/>
        </p:spPr>
        <p:txBody>
          <a:bodyPr wrap="square" rtlCol="0">
            <a:spAutoFit/>
          </a:bodyPr>
          <a:lstStyle/>
          <a:p>
            <a:pPr algn="ctr"/>
            <a:r>
              <a:rPr lang="en-US" dirty="0"/>
              <a:t>Spam</a:t>
            </a:r>
            <a:endParaRPr lang="en-IN" dirty="0"/>
          </a:p>
        </p:txBody>
      </p:sp>
    </p:spTree>
    <p:extLst>
      <p:ext uri="{BB962C8B-B14F-4D97-AF65-F5344CB8AC3E}">
        <p14:creationId xmlns:p14="http://schemas.microsoft.com/office/powerpoint/2010/main" val="1933574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E4AC82-7963-43B7-9ABD-7B8955386EC4}"/>
              </a:ext>
            </a:extLst>
          </p:cNvPr>
          <p:cNvSpPr txBox="1"/>
          <p:nvPr/>
        </p:nvSpPr>
        <p:spPr>
          <a:xfrm>
            <a:off x="381000" y="1066800"/>
            <a:ext cx="3810000" cy="5786199"/>
          </a:xfrm>
          <a:prstGeom prst="rect">
            <a:avLst/>
          </a:prstGeom>
          <a:noFill/>
        </p:spPr>
        <p:txBody>
          <a:bodyPr wrap="square">
            <a:spAutoFit/>
          </a:bodyPr>
          <a:lstStyle/>
          <a:p>
            <a:r>
              <a:rPr lang="en-US" b="1" dirty="0"/>
              <a:t>4. Model building</a:t>
            </a:r>
          </a:p>
          <a:p>
            <a:pPr marL="285750" indent="-285750">
              <a:buFont typeface="Arial" panose="020B0604020202020204" pitchFamily="34" charset="0"/>
              <a:buChar char="•"/>
            </a:pPr>
            <a:r>
              <a:rPr lang="en-IN" sz="1600" dirty="0"/>
              <a:t>By our previous research conclusion, the </a:t>
            </a:r>
            <a:r>
              <a:rPr lang="en-US" sz="1600" dirty="0"/>
              <a:t>naïve bayes </a:t>
            </a:r>
            <a:r>
              <a:rPr lang="en-IN" sz="1600" dirty="0"/>
              <a:t>algorithm is</a:t>
            </a:r>
            <a:r>
              <a:rPr lang="en-US" sz="1600" dirty="0"/>
              <a:t> </a:t>
            </a:r>
            <a:r>
              <a:rPr lang="en-IN" sz="1600" dirty="0"/>
              <a:t>most  Frequent used Classification algorithm </a:t>
            </a:r>
            <a:r>
              <a:rPr lang="en-US" sz="1600" dirty="0"/>
              <a:t>,</a:t>
            </a:r>
            <a:r>
              <a:rPr lang="en-IN" sz="1600" dirty="0"/>
              <a:t>so we are Performing the most used </a:t>
            </a:r>
            <a:r>
              <a:rPr lang="en-IN" sz="1600" dirty="0" err="1"/>
              <a:t>na</a:t>
            </a:r>
            <a:r>
              <a:rPr lang="en-US" sz="1600" dirty="0" err="1"/>
              <a:t>ïve</a:t>
            </a:r>
            <a:r>
              <a:rPr lang="en-US" sz="1600" dirty="0"/>
              <a:t> bayes </a:t>
            </a:r>
            <a:r>
              <a:rPr lang="en-IN" sz="1600" dirty="0"/>
              <a:t>algorithm</a:t>
            </a:r>
            <a:r>
              <a:rPr lang="en-US" sz="1600" dirty="0"/>
              <a:t>s. </a:t>
            </a:r>
          </a:p>
          <a:p>
            <a:pPr marL="285750" indent="-285750">
              <a:buFont typeface="Arial" panose="020B0604020202020204" pitchFamily="34" charset="0"/>
              <a:buChar char="•"/>
            </a:pPr>
            <a:r>
              <a:rPr lang="en-IN" sz="1600" dirty="0" err="1"/>
              <a:t>na</a:t>
            </a:r>
            <a:r>
              <a:rPr lang="en-US" sz="1600" dirty="0" err="1"/>
              <a:t>ïve</a:t>
            </a:r>
            <a:r>
              <a:rPr lang="en-US" sz="1600" dirty="0"/>
              <a:t> bayes </a:t>
            </a:r>
            <a:r>
              <a:rPr lang="en-IN" sz="1600" dirty="0"/>
              <a:t>algorithm requires numeric input </a:t>
            </a:r>
            <a:r>
              <a:rPr lang="en-US" sz="1600" dirty="0"/>
              <a:t>,</a:t>
            </a:r>
            <a:r>
              <a:rPr lang="en-IN" sz="1600" dirty="0"/>
              <a:t>So we are using </a:t>
            </a:r>
            <a:r>
              <a:rPr lang="en-US" sz="1600" dirty="0"/>
              <a:t>TFIDF </a:t>
            </a:r>
            <a:r>
              <a:rPr lang="en-IN" sz="1600" dirty="0"/>
              <a:t>to convert </a:t>
            </a:r>
            <a:r>
              <a:rPr lang="en-US" sz="1600" dirty="0"/>
              <a:t>or </a:t>
            </a:r>
            <a:r>
              <a:rPr lang="en-IN" sz="1600" dirty="0"/>
              <a:t>vectorize </a:t>
            </a:r>
            <a:r>
              <a:rPr lang="en-US" sz="1600" dirty="0"/>
              <a:t>the text. </a:t>
            </a:r>
          </a:p>
          <a:p>
            <a:pPr marL="285750" indent="-285750">
              <a:buFont typeface="Arial" panose="020B0604020202020204" pitchFamily="34" charset="0"/>
              <a:buChar char="•"/>
            </a:pPr>
            <a:r>
              <a:rPr lang="en-IN" sz="1600" dirty="0"/>
              <a:t>There are multiple algorithms we can use for</a:t>
            </a:r>
            <a:r>
              <a:rPr lang="en-US" sz="1600" dirty="0"/>
              <a:t> our</a:t>
            </a:r>
            <a:r>
              <a:rPr lang="en-IN" sz="1600" dirty="0"/>
              <a:t> classification That can help us in</a:t>
            </a:r>
            <a:r>
              <a:rPr lang="en-US" sz="1600" dirty="0"/>
              <a:t> </a:t>
            </a:r>
            <a:r>
              <a:rPr lang="en-IN" sz="1600" dirty="0"/>
              <a:t>different textual input so that the accuracy and precision of the model determine automatically</a:t>
            </a:r>
            <a:r>
              <a:rPr lang="en-US" sz="1600" dirty="0"/>
              <a:t>. </a:t>
            </a:r>
            <a:r>
              <a:rPr lang="en-IN" sz="1600" dirty="0"/>
              <a:t>Hence, we customized </a:t>
            </a:r>
            <a:r>
              <a:rPr lang="en-US" sz="1600" dirty="0"/>
              <a:t>our model </a:t>
            </a:r>
            <a:r>
              <a:rPr lang="en-IN" sz="1600" dirty="0"/>
              <a:t>with the help of new data frame that can grade the algorithm through accuracy and precision with respect to time</a:t>
            </a:r>
            <a:r>
              <a:rPr lang="en-US" sz="1600" dirty="0"/>
              <a:t>.</a:t>
            </a:r>
          </a:p>
          <a:p>
            <a:pPr marL="285750" indent="-285750">
              <a:buFont typeface="Arial" panose="020B0604020202020204" pitchFamily="34" charset="0"/>
              <a:buChar char="•"/>
            </a:pPr>
            <a:r>
              <a:rPr lang="en-IN" sz="1600" dirty="0"/>
              <a:t>By this feature</a:t>
            </a:r>
            <a:r>
              <a:rPr lang="en-US" sz="1600" dirty="0"/>
              <a:t> </a:t>
            </a:r>
            <a:r>
              <a:rPr lang="en-IN" sz="1600" dirty="0"/>
              <a:t>we</a:t>
            </a:r>
            <a:r>
              <a:rPr lang="en-US" sz="1600" dirty="0"/>
              <a:t> always</a:t>
            </a:r>
            <a:r>
              <a:rPr lang="en-IN" sz="1600" dirty="0"/>
              <a:t> have a preference of the algorithm according to our data </a:t>
            </a:r>
            <a:r>
              <a:rPr lang="en-US" sz="1600" dirty="0"/>
              <a:t>.</a:t>
            </a:r>
          </a:p>
        </p:txBody>
      </p:sp>
      <p:sp>
        <p:nvSpPr>
          <p:cNvPr id="4" name="Title 1">
            <a:extLst>
              <a:ext uri="{FF2B5EF4-FFF2-40B4-BE49-F238E27FC236}">
                <a16:creationId xmlns:a16="http://schemas.microsoft.com/office/drawing/2014/main" id="{1E4B9936-9138-4CCF-B3E7-14FC9E3FF060}"/>
              </a:ext>
            </a:extLst>
          </p:cNvPr>
          <p:cNvSpPr txBox="1">
            <a:spLocks/>
          </p:cNvSpPr>
          <p:nvPr/>
        </p:nvSpPr>
        <p:spPr>
          <a:xfrm>
            <a:off x="0" y="0"/>
            <a:ext cx="9144000" cy="914400"/>
          </a:xfrm>
          <a:prstGeom prst="rect">
            <a:avLst/>
          </a:prstGeom>
          <a:gradFill>
            <a:gsLst>
              <a:gs pos="0">
                <a:schemeClr val="tx2">
                  <a:lumMod val="40000"/>
                  <a:lumOff val="60000"/>
                </a:schemeClr>
              </a:gs>
              <a:gs pos="50000">
                <a:schemeClr val="accent1">
                  <a:tint val="44500"/>
                  <a:satMod val="160000"/>
                </a:schemeClr>
              </a:gs>
              <a:gs pos="100000">
                <a:schemeClr val="accent1">
                  <a:tint val="23500"/>
                  <a:satMod val="160000"/>
                </a:schemeClr>
              </a:gs>
            </a:gsLst>
            <a:lin ang="5400000" scaled="0"/>
          </a:gradFill>
        </p:spPr>
        <p:txBody>
          <a:bodyPr rtlCol="0">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en-US" sz="3600" b="1" baseline="-25000" dirty="0">
                <a:effectLst>
                  <a:outerShdw blurRad="38100" dist="38100" dir="2700000" algn="tl">
                    <a:srgbClr val="000000">
                      <a:alpha val="43137"/>
                    </a:srgbClr>
                  </a:outerShdw>
                </a:effectLst>
                <a:latin typeface="Bookman Old Style" pitchFamily="18" charset="0"/>
              </a:rPr>
              <a:t>Model</a:t>
            </a:r>
          </a:p>
        </p:txBody>
      </p:sp>
      <p:pic>
        <p:nvPicPr>
          <p:cNvPr id="6" name="Picture 5" descr="Chart, bar chart&#10;&#10;Description automatically generated">
            <a:extLst>
              <a:ext uri="{FF2B5EF4-FFF2-40B4-BE49-F238E27FC236}">
                <a16:creationId xmlns:a16="http://schemas.microsoft.com/office/drawing/2014/main" id="{32CA3273-D5C7-4363-B4F6-C8D43E5CD2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5138" y="1524000"/>
            <a:ext cx="5055577" cy="5003174"/>
          </a:xfrm>
          <a:prstGeom prst="rect">
            <a:avLst/>
          </a:prstGeom>
        </p:spPr>
      </p:pic>
    </p:spTree>
    <p:extLst>
      <p:ext uri="{BB962C8B-B14F-4D97-AF65-F5344CB8AC3E}">
        <p14:creationId xmlns:p14="http://schemas.microsoft.com/office/powerpoint/2010/main" val="1227860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6292</TotalTime>
  <Words>1038</Words>
  <Application>Microsoft Office PowerPoint</Application>
  <PresentationFormat>On-screen Show (4:3)</PresentationFormat>
  <Paragraphs>199</Paragraphs>
  <Slides>17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Bookman Old Style</vt:lpstr>
      <vt:lpstr>Calibri</vt:lpstr>
      <vt:lpstr>Century Schoolbook</vt:lpstr>
      <vt:lpstr>Wingdings</vt:lpstr>
      <vt:lpstr>Office Theme</vt:lpstr>
      <vt:lpstr>Spam Detection &amp; Algorithm Preference Model using Machine Learning</vt:lpstr>
      <vt:lpstr>Outlines</vt:lpstr>
      <vt:lpstr>PowerPoint Presentation</vt:lpstr>
      <vt:lpstr>Objective</vt:lpstr>
      <vt:lpstr>PowerPoint Presentation</vt:lpstr>
      <vt:lpstr>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 (Journal Papers , Website, Book) </vt:lpstr>
      <vt:lpstr>PowerPoint Presentation</vt:lpstr>
    </vt:vector>
  </TitlesOfParts>
  <Company>SRKNEC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M.Tech</dc:title>
  <dc:creator>S.D.Kamble</dc:creator>
  <cp:lastModifiedBy>Shashank Pawsekar</cp:lastModifiedBy>
  <cp:revision>672</cp:revision>
  <dcterms:created xsi:type="dcterms:W3CDTF">2011-07-14T07:14:42Z</dcterms:created>
  <dcterms:modified xsi:type="dcterms:W3CDTF">2023-10-05T12:01:27Z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2023-10-05T12:01:27Z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a7586ff2-6473-48bd-be17-0ea622cecc80</vt:lpwstr>
  </property>
  <property fmtid="{D5CDD505-2E9C-101B-9397-08002B2CF9AE}" pid="7" name="MSIP_Label_defa4170-0d19-0005-0004-bc88714345d2_ActionId">
    <vt:lpwstr>55642e5d-30d4-43dc-9b83-42f91fe5e621</vt:lpwstr>
  </property>
  <property fmtid="{D5CDD505-2E9C-101B-9397-08002B2CF9AE}" pid="8" name="MSIP_Label_defa4170-0d19-0005-0004-bc88714345d2_ContentBits">
    <vt:lpwstr>0</vt:lpwstr>
  </property>
</Properties>
</file>