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D9301-5BA3-CFE7-2982-D365CC598DD6}"/>
              </a:ext>
            </a:extLst>
          </p:cNvPr>
          <p:cNvSpPr/>
          <p:nvPr/>
        </p:nvSpPr>
        <p:spPr>
          <a:xfrm>
            <a:off x="835435" y="1743075"/>
            <a:ext cx="2379252" cy="375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36176" y="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36176" y="786174"/>
            <a:ext cx="6893299" cy="55460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CCTV Network captures video feed from various cameras within the railway station.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video data is then processed using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AI algorithms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which include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Behavior detection and crowd pattern prediction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behavior detection 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checks if any anomalies or unusual activities are detected. If yes, it triggers an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alert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 personnel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If no anomalies are detected, it proceeds to the next step.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crowd pattern prediction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AI analyzes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to optimize resource allocation for efficient management of personnel and facilities.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stores relevant data for future reference or analysis.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Privacy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ethical considerations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are integrated into the system to ensure compliance with regulations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protect passengers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'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workers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rights.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final outputs, which may include alerts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, crowd 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management recommendations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are generated and made available for use.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334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500" b="1" dirty="0"/>
              <a:t>Python + Django </a:t>
            </a:r>
            <a:r>
              <a:rPr lang="en-IN" sz="1500" dirty="0"/>
              <a:t>– Backend and AI algorithms.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Merriweather" panose="020F0502020204030204" pitchFamily="2" charset="0"/>
              </a:rPr>
              <a:t>Google cloud + Firebase + SQLite– </a:t>
            </a:r>
            <a:r>
              <a:rPr lang="en-IN" sz="1500" i="0" u="none" strike="noStrike" dirty="0">
                <a:solidFill>
                  <a:srgbClr val="000000"/>
                </a:solidFill>
                <a:effectLst/>
                <a:latin typeface="Merriweather" panose="020F0502020204030204" pitchFamily="2" charset="0"/>
              </a:rPr>
              <a:t>Cloud services.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lang="en-IN" i="0" u="none" strike="noStrike" dirty="0">
              <a:solidFill>
                <a:srgbClr val="000000"/>
              </a:solidFill>
              <a:effectLst/>
              <a:latin typeface="Merriweather" panose="020F0502020204030204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b="1" i="0" u="none" strike="noStrike" dirty="0">
              <a:solidFill>
                <a:srgbClr val="000000"/>
              </a:solidFill>
              <a:effectLst/>
              <a:latin typeface="Merriweather" panose="020F0502020204030204" pitchFamily="2" charset="0"/>
            </a:endParaRPr>
          </a:p>
          <a:p>
            <a:br>
              <a:rPr lang="en-IN" sz="1600" b="0" dirty="0">
                <a:effectLst/>
              </a:rPr>
            </a:b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87DAA6-4463-513C-A20E-3AA85DF4B102}"/>
              </a:ext>
            </a:extLst>
          </p:cNvPr>
          <p:cNvSpPr/>
          <p:nvPr/>
        </p:nvSpPr>
        <p:spPr>
          <a:xfrm flipV="1">
            <a:off x="420223" y="614358"/>
            <a:ext cx="2243137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Placeholder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D3288E67-43C6-4F61-0163-7A9FD8A7E69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842" r="5842"/>
          <a:stretch>
            <a:fillRect/>
          </a:stretch>
        </p:blipFill>
        <p:spPr>
          <a:xfrm>
            <a:off x="7476499" y="4837991"/>
            <a:ext cx="662376" cy="7500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722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Libre Franklin</vt:lpstr>
      <vt:lpstr>Franklin Gothic</vt:lpstr>
      <vt:lpstr>Söhne</vt:lpstr>
      <vt:lpstr>Arial</vt:lpstr>
      <vt:lpstr>Calibri</vt:lpstr>
      <vt:lpstr>Noto Sans Symbols</vt:lpstr>
      <vt:lpstr>Wingdings</vt:lpstr>
      <vt:lpstr>Merriweather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Sreyansh Bhowmik</cp:lastModifiedBy>
  <cp:revision>3</cp:revision>
  <dcterms:created xsi:type="dcterms:W3CDTF">2022-02-11T07:14:46Z</dcterms:created>
  <dcterms:modified xsi:type="dcterms:W3CDTF">2023-09-25T13:21:37Z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