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2DD22D6-1260-4CDE-8A9F-F8D46BD435D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MyCaseStudy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9AAE48C-109D-474E-9F18-8178A6A8DA8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10/29/2022 12:30:02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de Duration" id="2" name="slide2">
            <a:extLst>
              <a:ext uri="{FF2B5EF4-FFF2-40B4-BE49-F238E27FC236}">
                <a16:creationId xmlns:a16="http://schemas.microsoft.com/office/drawing/2014/main" id="{32380558-BD93-4E89-9D69-8D5533831B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819150"/>
            <a:ext cx="106965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. of Rides" id="3" name="slide3">
            <a:extLst>
              <a:ext uri="{FF2B5EF4-FFF2-40B4-BE49-F238E27FC236}">
                <a16:creationId xmlns:a16="http://schemas.microsoft.com/office/drawing/2014/main" id="{0FDEF120-B2E6-4E86-83C1-34498CBE69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852487"/>
            <a:ext cx="106965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 of rides" id="4" name="slide4">
            <a:extLst>
              <a:ext uri="{FF2B5EF4-FFF2-40B4-BE49-F238E27FC236}">
                <a16:creationId xmlns:a16="http://schemas.microsoft.com/office/drawing/2014/main" id="{9EA2095D-1AD6-446A-B681-7895D239CB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819150"/>
            <a:ext cx="92583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. of Riders" id="5" name="slide5">
            <a:extLst>
              <a:ext uri="{FF2B5EF4-FFF2-40B4-BE49-F238E27FC236}">
                <a16:creationId xmlns:a16="http://schemas.microsoft.com/office/drawing/2014/main" id="{A13156B5-326A-487F-8C98-7363721915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823912"/>
            <a:ext cx="91630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% of Riders" id="6" name="slide6">
            <a:extLst>
              <a:ext uri="{FF2B5EF4-FFF2-40B4-BE49-F238E27FC236}">
                <a16:creationId xmlns:a16="http://schemas.microsoft.com/office/drawing/2014/main" id="{68B709D6-17F8-438B-B262-06B967D1B4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819150"/>
            <a:ext cx="91630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Riders" id="7" name="slide7">
            <a:extLst>
              <a:ext uri="{FF2B5EF4-FFF2-40B4-BE49-F238E27FC236}">
                <a16:creationId xmlns:a16="http://schemas.microsoft.com/office/drawing/2014/main" id="{BCA2BCCC-A9C0-48C9-A78E-7A6B030CB7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800100"/>
            <a:ext cx="92773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Ride Length" id="8" name="slide8">
            <a:extLst>
              <a:ext uri="{FF2B5EF4-FFF2-40B4-BE49-F238E27FC236}">
                <a16:creationId xmlns:a16="http://schemas.microsoft.com/office/drawing/2014/main" id="{EA056181-E2AF-4453-A47F-4607A2FF7A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704850"/>
            <a:ext cx="107061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clistic Dashboard" id="9" name="slide9">
            <a:extLst>
              <a:ext uri="{FF2B5EF4-FFF2-40B4-BE49-F238E27FC236}">
                <a16:creationId xmlns:a16="http://schemas.microsoft.com/office/drawing/2014/main" id="{A9199F28-778E-4BEB-AFE4-B61DFD3553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561975"/>
            <a:ext cx="110013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2022-10-28T19:00:03Z</dcterms:created>
  <dcterms:modified xsi:type="dcterms:W3CDTF">2022-10-28T19:00:03Z</dcterms:modified>
</cp:coreProperties>
</file>