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0" r:id="rId20"/>
    <p:sldId id="273" r:id="rId21"/>
    <p:sldId id="274" r:id="rId22"/>
    <p:sldId id="275" r:id="rId23"/>
    <p:sldId id="276" r:id="rId24"/>
    <p:sldId id="277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2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1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C0211-B388-4955-9F7F-BC9D50F01BB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315B-250B-47CF-A7D5-8F00F02B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275" t="49479" r="37116" b="15104"/>
          <a:stretch/>
        </p:blipFill>
        <p:spPr>
          <a:xfrm>
            <a:off x="0" y="4316505"/>
            <a:ext cx="6372337" cy="26103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459" t="11811" r="36872" b="38543"/>
          <a:stretch/>
        </p:blipFill>
        <p:spPr>
          <a:xfrm>
            <a:off x="3509682" y="26894"/>
            <a:ext cx="8682318" cy="469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0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3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4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8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5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3" y="2503208"/>
            <a:ext cx="11900647" cy="2458757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 Part</a:t>
            </a:r>
            <a:endParaRPr lang="en-US" sz="8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018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02" t="15993" r="35772" b="30331"/>
          <a:stretch/>
        </p:blipFill>
        <p:spPr>
          <a:xfrm>
            <a:off x="1559858" y="672353"/>
            <a:ext cx="9225744" cy="52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5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0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02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94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2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8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chemeClr val="accent1">
                <a:lumMod val="5000"/>
                <a:lumOff val="95000"/>
              </a:schemeClr>
            </a:gs>
            <a:gs pos="63000">
              <a:schemeClr val="accent1">
                <a:lumMod val="5000"/>
                <a:lumOff val="95000"/>
              </a:schemeClr>
            </a:gs>
            <a:gs pos="74000">
              <a:schemeClr val="accent2">
                <a:lumMod val="40000"/>
                <a:lumOff val="60000"/>
              </a:schemeClr>
            </a:gs>
            <a:gs pos="86000">
              <a:schemeClr val="accent2">
                <a:lumMod val="60000"/>
                <a:lumOff val="40000"/>
              </a:schemeClr>
            </a:gs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3" y="2503208"/>
            <a:ext cx="11900647" cy="2458757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 of Capstone Project</a:t>
            </a:r>
            <a:endParaRPr lang="en-US" sz="8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1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4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5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3" y="2503208"/>
            <a:ext cx="11900647" cy="2458757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Assosiate</a:t>
            </a:r>
            <a:r>
              <a:rPr lang="en-US" sz="8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pages</a:t>
            </a:r>
            <a:endParaRPr lang="en-US" sz="8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18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1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6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</Words>
  <Application>Microsoft Office PowerPoint</Application>
  <PresentationFormat>Widescreen</PresentationFormat>
  <Paragraphs>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Screenshots of Capstone Project</vt:lpstr>
      <vt:lpstr>PowerPoint Presentation</vt:lpstr>
      <vt:lpstr>PowerPoint Presentation</vt:lpstr>
      <vt:lpstr>PowerPoint Presentation</vt:lpstr>
      <vt:lpstr>Assosiate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Mentor 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homePC</dc:creator>
  <cp:lastModifiedBy>homePC</cp:lastModifiedBy>
  <cp:revision>3</cp:revision>
  <dcterms:created xsi:type="dcterms:W3CDTF">2020-09-21T09:30:30Z</dcterms:created>
  <dcterms:modified xsi:type="dcterms:W3CDTF">2020-09-21T11:31:12Z</dcterms:modified>
</cp:coreProperties>
</file>