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72" r:id="rId16"/>
    <p:sldId id="271" r:id="rId17"/>
    <p:sldId id="273" r:id="rId18"/>
    <p:sldId id="274" r:id="rId19"/>
    <p:sldId id="276" r:id="rId20"/>
    <p:sldId id="278" r:id="rId21"/>
    <p:sldId id="277" r:id="rId22"/>
    <p:sldId id="280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83E0-780A-4BFA-B282-A733C7326A2F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BA43-22FE-483A-B31E-7C5FD058A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4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83E0-780A-4BFA-B282-A733C7326A2F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BA43-22FE-483A-B31E-7C5FD058A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92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83E0-780A-4BFA-B282-A733C7326A2F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BA43-22FE-483A-B31E-7C5FD058A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089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83E0-780A-4BFA-B282-A733C7326A2F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BA43-22FE-483A-B31E-7C5FD058AD5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0619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83E0-780A-4BFA-B282-A733C7326A2F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BA43-22FE-483A-B31E-7C5FD058A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18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83E0-780A-4BFA-B282-A733C7326A2F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BA43-22FE-483A-B31E-7C5FD058A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434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83E0-780A-4BFA-B282-A733C7326A2F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BA43-22FE-483A-B31E-7C5FD058A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868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83E0-780A-4BFA-B282-A733C7326A2F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BA43-22FE-483A-B31E-7C5FD058A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836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83E0-780A-4BFA-B282-A733C7326A2F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BA43-22FE-483A-B31E-7C5FD058A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3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83E0-780A-4BFA-B282-A733C7326A2F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BA43-22FE-483A-B31E-7C5FD058A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7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83E0-780A-4BFA-B282-A733C7326A2F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BA43-22FE-483A-B31E-7C5FD058A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83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83E0-780A-4BFA-B282-A733C7326A2F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BA43-22FE-483A-B31E-7C5FD058A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1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83E0-780A-4BFA-B282-A733C7326A2F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BA43-22FE-483A-B31E-7C5FD058A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23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83E0-780A-4BFA-B282-A733C7326A2F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BA43-22FE-483A-B31E-7C5FD058A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72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83E0-780A-4BFA-B282-A733C7326A2F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BA43-22FE-483A-B31E-7C5FD058A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94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83E0-780A-4BFA-B282-A733C7326A2F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BA43-22FE-483A-B31E-7C5FD058A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91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83E0-780A-4BFA-B282-A733C7326A2F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BA43-22FE-483A-B31E-7C5FD058A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6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A83E0-780A-4BFA-B282-A733C7326A2F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2BA43-22FE-483A-B31E-7C5FD058A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27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eb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26373-BAEF-E5A4-31C2-0910EA959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Java oops concept and file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A9A11-F59A-BC77-41DE-1ADBC9F37F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Presented by:</a:t>
            </a:r>
          </a:p>
          <a:p>
            <a:r>
              <a:rPr lang="en-IN" dirty="0"/>
              <a:t>Kethe Shashank</a:t>
            </a:r>
          </a:p>
        </p:txBody>
      </p:sp>
    </p:spTree>
    <p:extLst>
      <p:ext uri="{BB962C8B-B14F-4D97-AF65-F5344CB8AC3E}">
        <p14:creationId xmlns:p14="http://schemas.microsoft.com/office/powerpoint/2010/main" val="199968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6B37-5D28-DF2D-F307-C82E3268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000" cap="none" dirty="0"/>
              <a:t>Example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E1E04E3-9F31-A985-7304-8602D1AD4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928" y="1665171"/>
            <a:ext cx="7719461" cy="4437246"/>
          </a:xfrm>
        </p:spPr>
      </p:pic>
    </p:spTree>
    <p:extLst>
      <p:ext uri="{BB962C8B-B14F-4D97-AF65-F5344CB8AC3E}">
        <p14:creationId xmlns:p14="http://schemas.microsoft.com/office/powerpoint/2010/main" val="388366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B38B-B926-95D5-EE46-F9723D55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Types of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E7463-C97C-DA9B-7B8D-E1A94809F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Single inheritance</a:t>
            </a:r>
          </a:p>
          <a:p>
            <a:r>
              <a:rPr lang="en-IN" dirty="0"/>
              <a:t>Multilevel inheritance</a:t>
            </a:r>
          </a:p>
          <a:p>
            <a:r>
              <a:rPr lang="en-IN" dirty="0"/>
              <a:t>Hierarchical inheritance</a:t>
            </a:r>
          </a:p>
          <a:p>
            <a:r>
              <a:rPr lang="en-IN" dirty="0"/>
              <a:t>Multiple inheritance</a:t>
            </a:r>
          </a:p>
          <a:p>
            <a:r>
              <a:rPr lang="en-IN" dirty="0"/>
              <a:t>Hybrid inheritance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183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B5DA0-3788-BCA5-DC5B-86FADC93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Single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86D0D-FA27-98A8-7725-025C55D6F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a class inherits another class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31A43-BF34-8103-300D-2CF235F9D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882" y="3114675"/>
            <a:ext cx="62865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20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82FA-521B-DA77-68FC-2F7CBA82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Multilevel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447B8-3D4B-CD04-96C0-60420E39E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a class inherits from a class and then another class inherits from that derived class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16166-06EF-0501-E34C-8DEF7DE32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637" y="3114675"/>
            <a:ext cx="62865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99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FA75-0805-C775-786A-C48FCD2D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Hierarchical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A4F5B-7475-AFF9-334E-56C1789CF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Number of classes are derived from a single base class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2BC2DB-C02B-0C3F-E1FD-023393CD0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851" y="2971398"/>
            <a:ext cx="4408370" cy="281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70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A9AA-4E26-D3C1-97C4-50015E36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Multiple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74FC9-11A2-ECD4-87CF-EC141E4DF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 does not support multiple inheritance due to ambiguity.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0E1D53-4B96-7859-95D0-31FA34FBF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425" y="3354053"/>
            <a:ext cx="62865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30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419B-3831-6DA0-2FDA-1E88A925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Hybrid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F6CC0-40A6-295F-4B63-081C4EC97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Hybrid means consists of more than one. Hybrid inheritance is the combination of two or more inheritance types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64BBA-5B9C-03E3-F2D0-D93F2AA22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882" y="3429000"/>
            <a:ext cx="62865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38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ADFE8-02B7-7330-4DE4-8F438773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ABFB7-D6B3-BDED-411F-257A2D604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ability to take more than one form</a:t>
            </a:r>
          </a:p>
          <a:p>
            <a:r>
              <a:rPr lang="en-IN" dirty="0"/>
              <a:t>Allows us to write generic, reusable code more easily</a:t>
            </a:r>
          </a:p>
          <a:p>
            <a:r>
              <a:rPr lang="en-IN" dirty="0"/>
              <a:t>In java polymorphism is divided into two types   </a:t>
            </a:r>
          </a:p>
          <a:p>
            <a:r>
              <a:rPr lang="en-IN" dirty="0"/>
              <a:t>Compile time polymorphism</a:t>
            </a:r>
          </a:p>
          <a:p>
            <a:r>
              <a:rPr lang="en-IN" dirty="0"/>
              <a:t>Run time polymorphism                                                     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7730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698E91-BE2A-38DC-EFBD-D82D6CE6D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08" y="1135782"/>
            <a:ext cx="8049277" cy="539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24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4E55-10B8-E5D3-9523-A1CEB4453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EB7C2-0CAE-088A-AC53-E8704E4D8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Bundling of fields and methods inside single class</a:t>
            </a:r>
          </a:p>
          <a:p>
            <a:r>
              <a:rPr lang="en-IN" dirty="0"/>
              <a:t>It prevents outer class from accessing and changing fields and methods of a class</a:t>
            </a:r>
          </a:p>
          <a:p>
            <a:r>
              <a:rPr lang="en-IN" dirty="0"/>
              <a:t>It also helps to achieve data hiding</a:t>
            </a:r>
          </a:p>
        </p:txBody>
      </p:sp>
    </p:spTree>
    <p:extLst>
      <p:ext uri="{BB962C8B-B14F-4D97-AF65-F5344CB8AC3E}">
        <p14:creationId xmlns:p14="http://schemas.microsoft.com/office/powerpoint/2010/main" val="2394183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96F8-0471-CCC9-5B95-38269555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What is 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DF49E-970F-AEA8-9FE8-10DD77773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Software Development Technique</a:t>
            </a:r>
          </a:p>
          <a:p>
            <a:r>
              <a:rPr lang="en-IN" dirty="0"/>
              <a:t>Used to improve code readability and reusability</a:t>
            </a:r>
          </a:p>
          <a:p>
            <a:r>
              <a:rPr lang="en-IN" dirty="0"/>
              <a:t>Oops refers to languages that use objects in programming</a:t>
            </a:r>
          </a:p>
          <a:p>
            <a:r>
              <a:rPr lang="en-IN" dirty="0"/>
              <a:t>Aims to implement real world entities.</a:t>
            </a:r>
          </a:p>
          <a:p>
            <a:r>
              <a:rPr lang="en-IN" dirty="0"/>
              <a:t>Effective use of programmer productivity</a:t>
            </a:r>
          </a:p>
        </p:txBody>
      </p:sp>
    </p:spTree>
    <p:extLst>
      <p:ext uri="{BB962C8B-B14F-4D97-AF65-F5344CB8AC3E}">
        <p14:creationId xmlns:p14="http://schemas.microsoft.com/office/powerpoint/2010/main" val="1850693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96C5-4724-C10D-36E7-50F7036D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1800" cap="none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53EB3C-015F-0419-F817-1AA2D1173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556" y="2247900"/>
            <a:ext cx="7979343" cy="3604260"/>
          </a:xfrm>
        </p:spPr>
      </p:pic>
    </p:spTree>
    <p:extLst>
      <p:ext uri="{BB962C8B-B14F-4D97-AF65-F5344CB8AC3E}">
        <p14:creationId xmlns:p14="http://schemas.microsoft.com/office/powerpoint/2010/main" val="2374602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2F5E2-9067-3EF6-B67E-A6333C87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Data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35F3-A3CB-37DA-11A8-68E7F755B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Hiding the implementation details from the user and showing only the functionality to the user</a:t>
            </a:r>
          </a:p>
          <a:p>
            <a:r>
              <a:rPr lang="en-IN" dirty="0"/>
              <a:t>It can be achieved by using abstract classes, methods and interfaces</a:t>
            </a:r>
          </a:p>
          <a:p>
            <a:r>
              <a:rPr lang="en-IN" dirty="0"/>
              <a:t>An abstract class is a class that cannot be instantiated on its own and is meant to be inherited by concrete classes.</a:t>
            </a:r>
          </a:p>
        </p:txBody>
      </p:sp>
    </p:spTree>
    <p:extLst>
      <p:ext uri="{BB962C8B-B14F-4D97-AF65-F5344CB8AC3E}">
        <p14:creationId xmlns:p14="http://schemas.microsoft.com/office/powerpoint/2010/main" val="2114299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1D8B5E-3208-4828-0064-25A7E2E44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971550"/>
            <a:ext cx="112649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87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4208-7CA0-4D0B-9615-2A5C8612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1600" cap="none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3B7AA9-A3E1-74B1-C526-34A7210A7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32" y="1520791"/>
            <a:ext cx="7873465" cy="4523874"/>
          </a:xfrm>
        </p:spPr>
      </p:pic>
    </p:spTree>
    <p:extLst>
      <p:ext uri="{BB962C8B-B14F-4D97-AF65-F5344CB8AC3E}">
        <p14:creationId xmlns:p14="http://schemas.microsoft.com/office/powerpoint/2010/main" val="3756756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9B43E-F15D-E202-CC23-B18B5DB2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file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A3962-A019-0D8F-5FE7-3DE8A7C80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Java, with the help of File Class, we can work with files. </a:t>
            </a:r>
          </a:p>
          <a:p>
            <a:r>
              <a:rPr lang="en-US" dirty="0"/>
              <a:t>This File Class is inside the java.io package. </a:t>
            </a:r>
          </a:p>
          <a:p>
            <a:r>
              <a:rPr lang="en-US" dirty="0"/>
              <a:t>The File class can be used by creating an object of the class and then specifying the name of the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2334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DB69-AB3D-0AA8-01BC-6FDAD95D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800" cap="none" dirty="0"/>
              <a:t>Why file handling is required?</a:t>
            </a:r>
            <a:br>
              <a:rPr lang="en-US" sz="2800" cap="none" dirty="0"/>
            </a:br>
            <a:endParaRPr lang="en-IN" sz="28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19179-4ADC-34B5-D7CC-1585C09B0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File Handling is an integral part of any programming language as file handling enables us to store the output of any particular program in a file and allows us to perform certain operations on it.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In simple words, file handling means reading and writing data to a file.</a:t>
            </a:r>
          </a:p>
          <a:p>
            <a:pPr marL="0" indent="0" algn="l" fontAlgn="base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2966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F429-084C-AB15-17B7-972B2434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1800" dirty="0"/>
              <a:t>Example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455CA-632E-0985-AB2A-29731EF2B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68918"/>
            <a:ext cx="10353762" cy="4222282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// Importing File Class</a:t>
            </a:r>
          </a:p>
          <a:p>
            <a:r>
              <a:rPr lang="en-IN" dirty="0"/>
              <a:t>import </a:t>
            </a:r>
            <a:r>
              <a:rPr lang="en-IN" dirty="0" err="1"/>
              <a:t>java.io.File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class GFG {</a:t>
            </a:r>
          </a:p>
          <a:p>
            <a:r>
              <a:rPr lang="en-IN" dirty="0"/>
              <a:t>	public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	{</a:t>
            </a:r>
          </a:p>
          <a:p>
            <a:endParaRPr lang="en-IN" dirty="0"/>
          </a:p>
          <a:p>
            <a:r>
              <a:rPr lang="en-IN" dirty="0"/>
              <a:t>		// File name specified</a:t>
            </a:r>
          </a:p>
          <a:p>
            <a:r>
              <a:rPr lang="en-IN" dirty="0"/>
              <a:t>		File </a:t>
            </a:r>
            <a:r>
              <a:rPr lang="en-IN" dirty="0" err="1"/>
              <a:t>obj</a:t>
            </a:r>
            <a:r>
              <a:rPr lang="en-IN" dirty="0"/>
              <a:t> = new File("myfile.txt");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("File Created!");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3377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714E2-4410-095E-220D-7A3FD1D2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cap="none" dirty="0"/>
              <a:t>Streams in java</a:t>
            </a:r>
            <a:b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F622-BC3C-C14B-9316-18DDDD564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In Java, a sequence of data is known as a stream.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This concept is used to perform I/O operations on a file.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There are two types of streams 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6654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9509-9E84-B60A-C4AD-C119875B7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680185"/>
          </a:xfrm>
        </p:spPr>
        <p:txBody>
          <a:bodyPr>
            <a:normAutofit fontScale="90000"/>
          </a:bodyPr>
          <a:lstStyle/>
          <a:p>
            <a:pPr algn="l" fontAlgn="base"/>
            <a:r>
              <a:rPr lang="en-IN" cap="none" dirty="0"/>
              <a:t>1. Input stream</a:t>
            </a:r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:</a:t>
            </a:r>
            <a:b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97A8A-BA2F-EB45-F20D-315B753FD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49154"/>
            <a:ext cx="10353762" cy="4742046"/>
          </a:xfrm>
        </p:spPr>
        <p:txBody>
          <a:bodyPr/>
          <a:lstStyle/>
          <a:p>
            <a:r>
              <a:rPr lang="en-IN" dirty="0"/>
              <a:t>T</a:t>
            </a:r>
            <a:r>
              <a:rPr lang="en-US" dirty="0"/>
              <a:t>he Java </a:t>
            </a:r>
            <a:r>
              <a:rPr lang="en-US" dirty="0" err="1"/>
              <a:t>InputStream</a:t>
            </a:r>
            <a:r>
              <a:rPr lang="en-US" dirty="0"/>
              <a:t> class is the superclass of all input streams. The input stream is used to read data from numerous input devices like the keyboard, network, etc.</a:t>
            </a:r>
          </a:p>
          <a:p>
            <a:pPr algn="l" fontAlgn="base"/>
            <a:r>
              <a:rPr lang="en-US" dirty="0"/>
              <a:t>There are several subclasses of the </a:t>
            </a:r>
            <a:r>
              <a:rPr lang="en-US" dirty="0" err="1"/>
              <a:t>InputStream</a:t>
            </a:r>
            <a:r>
              <a:rPr lang="en-US" dirty="0"/>
              <a:t> class, which are as follows:</a:t>
            </a:r>
          </a:p>
          <a:p>
            <a:pPr algn="l" fontAlgn="base">
              <a:buFont typeface="+mj-lt"/>
              <a:buAutoNum type="arabicPeriod"/>
            </a:pPr>
            <a:r>
              <a:rPr lang="en-US" dirty="0" err="1"/>
              <a:t>AudioInputStream</a:t>
            </a:r>
            <a:endParaRPr lang="en-US" dirty="0"/>
          </a:p>
          <a:p>
            <a:pPr algn="l" fontAlgn="base">
              <a:buFont typeface="+mj-lt"/>
              <a:buAutoNum type="arabicPeriod"/>
            </a:pPr>
            <a:r>
              <a:rPr lang="en-US" dirty="0" err="1"/>
              <a:t>ByteArrayInputStream</a:t>
            </a:r>
            <a:endParaRPr lang="en-US" dirty="0"/>
          </a:p>
          <a:p>
            <a:pPr algn="l" fontAlgn="base">
              <a:buFont typeface="+mj-lt"/>
              <a:buAutoNum type="arabicPeriod"/>
            </a:pPr>
            <a:r>
              <a:rPr lang="en-US" dirty="0" err="1"/>
              <a:t>FileInputStream</a:t>
            </a:r>
            <a:endParaRPr lang="en-US" dirty="0"/>
          </a:p>
          <a:p>
            <a:pPr algn="l" fontAlgn="base">
              <a:buFont typeface="+mj-lt"/>
              <a:buAutoNum type="arabicPeriod"/>
            </a:pPr>
            <a:r>
              <a:rPr lang="en-US" dirty="0" err="1"/>
              <a:t>FilterInputStream</a:t>
            </a:r>
            <a:endParaRPr lang="en-US" dirty="0"/>
          </a:p>
          <a:p>
            <a:pPr algn="l" fontAlgn="base">
              <a:buFont typeface="+mj-lt"/>
              <a:buAutoNum type="arabicPeriod"/>
            </a:pPr>
            <a:r>
              <a:rPr lang="en-US" dirty="0" err="1"/>
              <a:t>StringBufferInputStream</a:t>
            </a:r>
            <a:endParaRPr lang="en-US" dirty="0"/>
          </a:p>
          <a:p>
            <a:pPr algn="l" fontAlgn="base">
              <a:buFont typeface="+mj-lt"/>
              <a:buAutoNum type="arabicPeriod"/>
            </a:pPr>
            <a:r>
              <a:rPr lang="en-US" dirty="0" err="1"/>
              <a:t>ObjectInputStream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9914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90F1-79CC-85C0-422E-FE97DB96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6795E-2C7A-6BEB-2FC3-4A62CE9F5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813"/>
            <a:ext cx="10353762" cy="3695136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Creating an </a:t>
            </a:r>
            <a:r>
              <a:rPr lang="en-US" altLang="en-US" dirty="0" err="1"/>
              <a:t>InputStream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// Creating an </a:t>
            </a:r>
            <a:r>
              <a:rPr lang="en-US" altLang="en-US" dirty="0" err="1"/>
              <a:t>InputStream</a:t>
            </a:r>
            <a:r>
              <a:rPr lang="en-US" altLang="en-US" dirty="0"/>
              <a:t> </a:t>
            </a:r>
            <a:r>
              <a:rPr lang="en-US" altLang="en-US" dirty="0" err="1"/>
              <a:t>InputStream</a:t>
            </a:r>
            <a:r>
              <a:rPr lang="en-US" altLang="en-US" dirty="0"/>
              <a:t> obj = new </a:t>
            </a:r>
            <a:r>
              <a:rPr lang="en-US" altLang="en-US" dirty="0" err="1"/>
              <a:t>FileInputStream</a:t>
            </a:r>
            <a:r>
              <a:rPr lang="en-US" altLang="en-US" dirty="0"/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Note: We can create an input stream from other subclasses as well as </a:t>
            </a:r>
            <a:r>
              <a:rPr lang="en-US" dirty="0" err="1"/>
              <a:t>InputStream</a:t>
            </a:r>
            <a:r>
              <a:rPr lang="en-US" dirty="0"/>
              <a:t>.</a:t>
            </a:r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259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9EA7-C682-81F2-AB5F-17E272A2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Basic concepts of 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F78C-B46E-BC61-9E58-19ECB1142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Object</a:t>
            </a:r>
          </a:p>
          <a:p>
            <a:r>
              <a:rPr lang="en-IN" dirty="0"/>
              <a:t>Class</a:t>
            </a:r>
          </a:p>
          <a:p>
            <a:r>
              <a:rPr lang="en-IN" dirty="0"/>
              <a:t>Inheritance</a:t>
            </a:r>
          </a:p>
          <a:p>
            <a:r>
              <a:rPr lang="en-IN" dirty="0"/>
              <a:t>Polymorphism</a:t>
            </a:r>
          </a:p>
          <a:p>
            <a:r>
              <a:rPr lang="en-IN" dirty="0"/>
              <a:t>Encapsulation</a:t>
            </a:r>
          </a:p>
          <a:p>
            <a:r>
              <a:rPr lang="en-IN" dirty="0"/>
              <a:t>Data Abstraction</a:t>
            </a:r>
          </a:p>
        </p:txBody>
      </p:sp>
    </p:spTree>
    <p:extLst>
      <p:ext uri="{BB962C8B-B14F-4D97-AF65-F5344CB8AC3E}">
        <p14:creationId xmlns:p14="http://schemas.microsoft.com/office/powerpoint/2010/main" val="2998582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65BE-2832-1031-66D2-5B8B97EC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cap="none" dirty="0"/>
              <a:t>2. Output stream</a:t>
            </a:r>
            <a:r>
              <a:rPr lang="en-IN" sz="2800" b="1" i="0" dirty="0">
                <a:solidFill>
                  <a:srgbClr val="273239"/>
                </a:solidFill>
                <a:effectLst/>
                <a:latin typeface="Nunito" pitchFamily="2" charset="0"/>
              </a:rPr>
              <a:t>:</a:t>
            </a:r>
            <a:br>
              <a:rPr lang="en-IN" sz="2800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613FE-A0AC-631A-750D-835F2B8A1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82291"/>
            <a:ext cx="10353762" cy="4308909"/>
          </a:xfrm>
        </p:spPr>
        <p:txBody>
          <a:bodyPr/>
          <a:lstStyle/>
          <a:p>
            <a:r>
              <a:rPr lang="en-US" dirty="0"/>
              <a:t>The output stream is used to write data to numerous output devices like the monitor, file, etc. </a:t>
            </a:r>
          </a:p>
          <a:p>
            <a:pPr algn="l" fontAlgn="base"/>
            <a:r>
              <a:rPr lang="en-US" dirty="0"/>
              <a:t>There are several subclasses of the </a:t>
            </a:r>
            <a:r>
              <a:rPr lang="en-US" dirty="0" err="1"/>
              <a:t>OutputStream</a:t>
            </a:r>
            <a:r>
              <a:rPr lang="en-US" dirty="0"/>
              <a:t> class which are as follows:</a:t>
            </a:r>
          </a:p>
          <a:p>
            <a:pPr algn="l" fontAlgn="base">
              <a:buFont typeface="+mj-lt"/>
              <a:buAutoNum type="arabicPeriod"/>
            </a:pPr>
            <a:r>
              <a:rPr lang="en-US" dirty="0" err="1"/>
              <a:t>ByteArrayOutputStream</a:t>
            </a:r>
            <a:endParaRPr lang="en-US" dirty="0"/>
          </a:p>
          <a:p>
            <a:pPr algn="l" fontAlgn="base">
              <a:buFont typeface="+mj-lt"/>
              <a:buAutoNum type="arabicPeriod"/>
            </a:pPr>
            <a:r>
              <a:rPr lang="en-US" dirty="0" err="1"/>
              <a:t>FileOutputStream</a:t>
            </a:r>
            <a:endParaRPr lang="en-US" dirty="0"/>
          </a:p>
          <a:p>
            <a:pPr algn="l" fontAlgn="base">
              <a:buFont typeface="+mj-lt"/>
              <a:buAutoNum type="arabicPeriod"/>
            </a:pPr>
            <a:r>
              <a:rPr lang="en-US" dirty="0" err="1"/>
              <a:t>StringBufferOutputStream</a:t>
            </a:r>
            <a:endParaRPr lang="en-US" dirty="0"/>
          </a:p>
          <a:p>
            <a:pPr algn="l" fontAlgn="base">
              <a:buFont typeface="+mj-lt"/>
              <a:buAutoNum type="arabicPeriod"/>
            </a:pPr>
            <a:r>
              <a:rPr lang="en-US" dirty="0" err="1"/>
              <a:t>ObjectOutputStream</a:t>
            </a:r>
            <a:endParaRPr lang="en-US" dirty="0"/>
          </a:p>
          <a:p>
            <a:pPr algn="l" fontAlgn="base">
              <a:buFont typeface="+mj-lt"/>
              <a:buAutoNum type="arabicPeriod"/>
            </a:pPr>
            <a:r>
              <a:rPr lang="en-US" dirty="0" err="1"/>
              <a:t>DataOutputStream</a:t>
            </a:r>
            <a:endParaRPr lang="en-US" dirty="0"/>
          </a:p>
          <a:p>
            <a:pPr algn="l" fontAlgn="base">
              <a:buFont typeface="+mj-lt"/>
              <a:buAutoNum type="arabicPeriod"/>
            </a:pPr>
            <a:r>
              <a:rPr lang="en-US" dirty="0" err="1"/>
              <a:t>PrintStream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5529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928C-B759-72B2-9B6A-87C12108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cap="none" dirty="0"/>
              <a:t>Syntax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6BE9F3-DE91-60D7-7AA0-31FD55C7E9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3819249"/>
            <a:ext cx="254878" cy="248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//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B1A67-7D8A-A1D1-2A39-DD1B4CCD6A05}"/>
              </a:ext>
            </a:extLst>
          </p:cNvPr>
          <p:cNvSpPr txBox="1"/>
          <p:nvPr/>
        </p:nvSpPr>
        <p:spPr>
          <a:xfrm>
            <a:off x="760395" y="1908088"/>
            <a:ext cx="100969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Creating an </a:t>
            </a:r>
            <a:r>
              <a:rPr lang="en-US" altLang="en-US" dirty="0" err="1"/>
              <a:t>OutputStream</a:t>
            </a:r>
            <a:endParaRPr lang="en-US" altLang="en-US" dirty="0"/>
          </a:p>
          <a:p>
            <a:r>
              <a:rPr lang="en-US" altLang="en-US" dirty="0"/>
              <a:t> </a:t>
            </a:r>
            <a:r>
              <a:rPr lang="en-US" altLang="en-US" dirty="0" err="1"/>
              <a:t>OutputStream</a:t>
            </a:r>
            <a:r>
              <a:rPr lang="en-US" altLang="en-US" dirty="0"/>
              <a:t> obj = new </a:t>
            </a:r>
            <a:r>
              <a:rPr lang="en-US" altLang="en-US" dirty="0" err="1"/>
              <a:t>FileOutputStream</a:t>
            </a:r>
            <a:r>
              <a:rPr lang="en-US" altLang="en-US" dirty="0"/>
              <a:t>();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661E6B-7878-8B73-82B1-CAE5C3EAB74F}"/>
              </a:ext>
            </a:extLst>
          </p:cNvPr>
          <p:cNvSpPr txBox="1"/>
          <p:nvPr/>
        </p:nvSpPr>
        <p:spPr>
          <a:xfrm>
            <a:off x="760395" y="3108241"/>
            <a:ext cx="83860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Note:  We can create an output stream from other subclasses as well as </a:t>
            </a:r>
            <a:r>
              <a:rPr lang="en-US" dirty="0" err="1"/>
              <a:t>OutputStream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1494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1264-9FE9-0AA5-0538-1EA98961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cap="none" dirty="0"/>
              <a:t>File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FDD24-74A0-51C0-23C8-5992D8D8A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Create a File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Read from a File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Write to a File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Delete a File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16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EF574-E669-8243-B614-0A7F63A1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CB991-9C53-84AE-D9B4-62BA45407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 object is a member also called an instance of a class</a:t>
            </a:r>
          </a:p>
          <a:p>
            <a:r>
              <a:rPr lang="en-IN" dirty="0"/>
              <a:t>Each object has an identity represented as,  state and behaviour</a:t>
            </a:r>
          </a:p>
          <a:p>
            <a:r>
              <a:rPr lang="en-IN" dirty="0"/>
              <a:t>State of an object stored in fields(variables)</a:t>
            </a:r>
          </a:p>
          <a:p>
            <a:r>
              <a:rPr lang="en-IN" dirty="0"/>
              <a:t>Methods displays the object behaviour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7681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B0B0-4894-917C-00F4-6DCFC529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5E80E-A2DF-4C61-5E48-73EF29671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Logical template to create objects </a:t>
            </a:r>
          </a:p>
          <a:p>
            <a:r>
              <a:rPr lang="en-IN" dirty="0"/>
              <a:t>All objects in a class share common properties and methods</a:t>
            </a:r>
          </a:p>
          <a:p>
            <a:r>
              <a:rPr lang="en-IN" dirty="0"/>
              <a:t>Example: In real world a specific person is the object of Humans class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70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AEE61-42DA-0A33-D7D6-EF0254161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1600" cap="none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9E9D13-73B7-2A4E-B2EF-B5D3EF580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171" y="1838425"/>
            <a:ext cx="6570133" cy="3952775"/>
          </a:xfrm>
        </p:spPr>
      </p:pic>
    </p:spTree>
    <p:extLst>
      <p:ext uri="{BB962C8B-B14F-4D97-AF65-F5344CB8AC3E}">
        <p14:creationId xmlns:p14="http://schemas.microsoft.com/office/powerpoint/2010/main" val="419480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9596-5C4E-DD20-BDD2-5B09A2A2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1600" cap="none" dirty="0"/>
              <a:t>Syntax: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D04C9C-4819-234B-6B99-33FD11CDE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945" y="1828800"/>
            <a:ext cx="7526956" cy="4572000"/>
          </a:xfrm>
        </p:spPr>
      </p:pic>
    </p:spTree>
    <p:extLst>
      <p:ext uri="{BB962C8B-B14F-4D97-AF65-F5344CB8AC3E}">
        <p14:creationId xmlns:p14="http://schemas.microsoft.com/office/powerpoint/2010/main" val="2386154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BC1C6-7C01-4EC7-E985-B06CBE67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E3422-C4A0-3792-83F7-0FA4615F7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One object acquires all the properties and behaviors of a parent object</a:t>
            </a:r>
          </a:p>
          <a:p>
            <a:r>
              <a:rPr lang="en-IN" dirty="0"/>
              <a:t>We can create new classes that are built upon existing classes.</a:t>
            </a:r>
          </a:p>
          <a:p>
            <a:r>
              <a:rPr lang="en-IN" dirty="0"/>
              <a:t>Inheritance represent the IS-A relationship which is also known as parent –child relationship</a:t>
            </a:r>
          </a:p>
          <a:p>
            <a:r>
              <a:rPr lang="en-IN" dirty="0"/>
              <a:t>Code reusability</a:t>
            </a:r>
          </a:p>
        </p:txBody>
      </p:sp>
    </p:spTree>
    <p:extLst>
      <p:ext uri="{BB962C8B-B14F-4D97-AF65-F5344CB8AC3E}">
        <p14:creationId xmlns:p14="http://schemas.microsoft.com/office/powerpoint/2010/main" val="2336675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BE17-2F30-1EA5-223E-5656A74D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Terms used in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C8E25-262D-141E-1697-168C240E8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class</a:t>
            </a:r>
          </a:p>
          <a:p>
            <a:r>
              <a:rPr lang="en-IN" dirty="0"/>
              <a:t>Subclass/child class :  subclass is a class which inherits the other class</a:t>
            </a:r>
          </a:p>
          <a:p>
            <a:r>
              <a:rPr lang="en-IN" dirty="0"/>
              <a:t>Superclass/ Parent class : superclass is a class from where a subclass inherits the features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478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109</TotalTime>
  <Words>794</Words>
  <Application>Microsoft Office PowerPoint</Application>
  <PresentationFormat>Widescreen</PresentationFormat>
  <Paragraphs>128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Bookman Old Style</vt:lpstr>
      <vt:lpstr>Consolas</vt:lpstr>
      <vt:lpstr>Nunito</vt:lpstr>
      <vt:lpstr>Rockwell</vt:lpstr>
      <vt:lpstr>Damask</vt:lpstr>
      <vt:lpstr>Java oops concept and file handling</vt:lpstr>
      <vt:lpstr>What is oops</vt:lpstr>
      <vt:lpstr>Basic concepts of oops</vt:lpstr>
      <vt:lpstr>Object</vt:lpstr>
      <vt:lpstr>Class</vt:lpstr>
      <vt:lpstr>Example</vt:lpstr>
      <vt:lpstr>Syntax:</vt:lpstr>
      <vt:lpstr>Inheritance</vt:lpstr>
      <vt:lpstr>Terms used in inheritance</vt:lpstr>
      <vt:lpstr>Example</vt:lpstr>
      <vt:lpstr>Types of inheritance</vt:lpstr>
      <vt:lpstr>Single inheritance</vt:lpstr>
      <vt:lpstr>Multilevel inheritance</vt:lpstr>
      <vt:lpstr>Hierarchical inheritance</vt:lpstr>
      <vt:lpstr>Multiple inheritance</vt:lpstr>
      <vt:lpstr>Hybrid inheritance</vt:lpstr>
      <vt:lpstr>Polymorphism</vt:lpstr>
      <vt:lpstr>PowerPoint Presentation</vt:lpstr>
      <vt:lpstr>Encapsulation</vt:lpstr>
      <vt:lpstr>Example</vt:lpstr>
      <vt:lpstr>Data abstraction</vt:lpstr>
      <vt:lpstr>PowerPoint Presentation</vt:lpstr>
      <vt:lpstr>Example</vt:lpstr>
      <vt:lpstr>Java file handling</vt:lpstr>
      <vt:lpstr>Why file handling is required? </vt:lpstr>
      <vt:lpstr>Example code</vt:lpstr>
      <vt:lpstr>Streams in java </vt:lpstr>
      <vt:lpstr>1. Input stream:  </vt:lpstr>
      <vt:lpstr>syntax</vt:lpstr>
      <vt:lpstr>2. Output stream: </vt:lpstr>
      <vt:lpstr>Syntax</vt:lpstr>
      <vt:lpstr>File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oops concept</dc:title>
  <dc:creator>KETHE MEGHANA</dc:creator>
  <cp:lastModifiedBy>KETHE MEGHANA</cp:lastModifiedBy>
  <cp:revision>6</cp:revision>
  <dcterms:created xsi:type="dcterms:W3CDTF">2023-10-06T07:32:19Z</dcterms:created>
  <dcterms:modified xsi:type="dcterms:W3CDTF">2023-10-06T12:57:54Z</dcterms:modified>
</cp:coreProperties>
</file>