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3.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375" r:id="rId2"/>
    <p:sldId id="389" r:id="rId3"/>
    <p:sldId id="368" r:id="rId4"/>
    <p:sldId id="390" r:id="rId5"/>
    <p:sldId id="329" r:id="rId6"/>
    <p:sldId id="354" r:id="rId7"/>
    <p:sldId id="365" r:id="rId8"/>
    <p:sldId id="391" r:id="rId9"/>
    <p:sldId id="357" r:id="rId10"/>
    <p:sldId id="380" r:id="rId11"/>
    <p:sldId id="381" r:id="rId12"/>
    <p:sldId id="382" r:id="rId13"/>
    <p:sldId id="301" r:id="rId14"/>
    <p:sldId id="344" r:id="rId15"/>
    <p:sldId id="361" r:id="rId16"/>
    <p:sldId id="386" r:id="rId17"/>
    <p:sldId id="383" r:id="rId18"/>
    <p:sldId id="34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7CB9"/>
    <a:srgbClr val="262626"/>
    <a:srgbClr val="B18A2C"/>
    <a:srgbClr val="616A78"/>
    <a:srgbClr val="D87C1B"/>
    <a:srgbClr val="000000"/>
    <a:srgbClr val="1D7CB8"/>
    <a:srgbClr val="626A78"/>
    <a:srgbClr val="B18B2C"/>
    <a:srgbClr val="DA7C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646"/>
  </p:normalViewPr>
  <p:slideViewPr>
    <p:cSldViewPr snapToGrid="0">
      <p:cViewPr varScale="1">
        <p:scale>
          <a:sx n="91" d="100"/>
          <a:sy n="91" d="100"/>
        </p:scale>
        <p:origin x="322"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microsoft.com/office/2018/10/relationships/authors" Target="author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223EFC-526B-4EF2-8A0A-F01C60CA2A67}" type="datetimeFigureOut">
              <a:rPr lang="en-US" smtClean="0"/>
              <a:t>7/5/2022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F72F06-F6ED-43C1-A86D-15B5F2AFDECD}" type="slidenum">
              <a:rPr lang="en-US" smtClean="0"/>
              <a:t>‹#›</a:t>
            </a:fld>
            <a:endParaRPr lang="en-US" dirty="0"/>
          </a:p>
        </p:txBody>
      </p:sp>
    </p:spTree>
    <p:extLst>
      <p:ext uri="{BB962C8B-B14F-4D97-AF65-F5344CB8AC3E}">
        <p14:creationId xmlns:p14="http://schemas.microsoft.com/office/powerpoint/2010/main" val="1231483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F72F06-F6ED-43C1-A86D-15B5F2AFDECD}" type="slidenum">
              <a:rPr lang="en-US" smtClean="0"/>
              <a:t>3</a:t>
            </a:fld>
            <a:endParaRPr lang="en-US" dirty="0"/>
          </a:p>
        </p:txBody>
      </p:sp>
    </p:spTree>
    <p:extLst>
      <p:ext uri="{BB962C8B-B14F-4D97-AF65-F5344CB8AC3E}">
        <p14:creationId xmlns:p14="http://schemas.microsoft.com/office/powerpoint/2010/main" val="1728155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F72F06-F6ED-43C1-A86D-15B5F2AFDECD}" type="slidenum">
              <a:rPr lang="en-US" smtClean="0"/>
              <a:t>13</a:t>
            </a:fld>
            <a:endParaRPr lang="en-US" dirty="0"/>
          </a:p>
        </p:txBody>
      </p:sp>
    </p:spTree>
    <p:extLst>
      <p:ext uri="{BB962C8B-B14F-4D97-AF65-F5344CB8AC3E}">
        <p14:creationId xmlns:p14="http://schemas.microsoft.com/office/powerpoint/2010/main" val="1389677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F72F06-F6ED-43C1-A86D-15B5F2AFDECD}" type="slidenum">
              <a:rPr lang="en-US" smtClean="0"/>
              <a:t>15</a:t>
            </a:fld>
            <a:endParaRPr lang="en-US" dirty="0"/>
          </a:p>
        </p:txBody>
      </p:sp>
    </p:spTree>
    <p:extLst>
      <p:ext uri="{BB962C8B-B14F-4D97-AF65-F5344CB8AC3E}">
        <p14:creationId xmlns:p14="http://schemas.microsoft.com/office/powerpoint/2010/main" val="3922824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61192D4-3DEB-49BB-8F09-91031D57C7DB}"/>
              </a:ext>
            </a:extLst>
          </p:cNvPr>
          <p:cNvSpPr>
            <a:spLocks noGrp="1"/>
          </p:cNvSpPr>
          <p:nvPr>
            <p:ph type="pic" sz="quarter" idx="14" hasCustomPrompt="1"/>
          </p:nvPr>
        </p:nvSpPr>
        <p:spPr>
          <a:xfrm>
            <a:off x="0" y="0"/>
            <a:ext cx="12196224" cy="6858000"/>
          </a:xfrm>
          <a:solidFill>
            <a:schemeClr val="accent1"/>
          </a:solidFill>
        </p:spPr>
        <p:txBody>
          <a:bodyPr tIns="1280160" anchor="ctr">
            <a:noAutofit/>
          </a:bodyPr>
          <a:lstStyle>
            <a:lvl1pPr algn="ctr">
              <a:defRPr sz="2000"/>
            </a:lvl1pPr>
          </a:lstStyle>
          <a:p>
            <a:r>
              <a:rPr lang="en-US" dirty="0"/>
              <a:t>Click to insert image here</a:t>
            </a:r>
          </a:p>
          <a:p>
            <a:endParaRPr lang="en-US" dirty="0"/>
          </a:p>
        </p:txBody>
      </p:sp>
      <p:sp>
        <p:nvSpPr>
          <p:cNvPr id="3" name="Title 2">
            <a:extLst>
              <a:ext uri="{FF2B5EF4-FFF2-40B4-BE49-F238E27FC236}">
                <a16:creationId xmlns:a16="http://schemas.microsoft.com/office/drawing/2014/main" id="{9194C4FA-8597-7449-A0F1-38E8A1C6B852}"/>
              </a:ext>
            </a:extLst>
          </p:cNvPr>
          <p:cNvSpPr>
            <a:spLocks noGrp="1"/>
          </p:cNvSpPr>
          <p:nvPr>
            <p:ph type="title" hasCustomPrompt="1"/>
          </p:nvPr>
        </p:nvSpPr>
        <p:spPr>
          <a:xfrm>
            <a:off x="-11018" y="1526016"/>
            <a:ext cx="12188952" cy="2031324"/>
          </a:xfrm>
          <a:solidFill>
            <a:schemeClr val="tx1">
              <a:lumMod val="85000"/>
              <a:lumOff val="15000"/>
              <a:alpha val="60000"/>
            </a:schemeClr>
          </a:solidFill>
        </p:spPr>
        <p:txBody>
          <a:bodyPr lIns="868680" tIns="91440">
            <a:normAutofit/>
          </a:bodyPr>
          <a:lstStyle>
            <a:lvl1pPr>
              <a:defRPr sz="4000" b="1">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5574772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full-bleed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022E6D3-9558-45D3-9914-1F3B0A5BDCAB}"/>
              </a:ext>
            </a:extLst>
          </p:cNvPr>
          <p:cNvSpPr>
            <a:spLocks noGrp="1"/>
          </p:cNvSpPr>
          <p:nvPr>
            <p:ph type="pic" sz="quarter" idx="14" hasCustomPrompt="1"/>
          </p:nvPr>
        </p:nvSpPr>
        <p:spPr>
          <a:xfrm>
            <a:off x="1" y="0"/>
            <a:ext cx="12188952" cy="6858000"/>
          </a:xfrm>
          <a:solidFill>
            <a:schemeClr val="accent1"/>
          </a:solidFill>
        </p:spPr>
        <p:txBody>
          <a:bodyPr>
            <a:normAutofit/>
          </a:bodyPr>
          <a:lstStyle>
            <a:lvl1pPr algn="ctr">
              <a:defRPr sz="1800"/>
            </a:lvl1pPr>
          </a:lstStyle>
          <a:p>
            <a:r>
              <a:rPr lang="en-US" dirty="0"/>
              <a:t>Click to insert image or graphic here</a:t>
            </a:r>
          </a:p>
          <a:p>
            <a:endParaRPr lang="en-US" dirty="0"/>
          </a:p>
        </p:txBody>
      </p:sp>
      <p:sp>
        <p:nvSpPr>
          <p:cNvPr id="9" name="Title 8">
            <a:extLst>
              <a:ext uri="{FF2B5EF4-FFF2-40B4-BE49-F238E27FC236}">
                <a16:creationId xmlns:a16="http://schemas.microsoft.com/office/drawing/2014/main" id="{5DF58130-BFA9-C64B-9400-27CEC7444FBE}"/>
              </a:ext>
            </a:extLst>
          </p:cNvPr>
          <p:cNvSpPr>
            <a:spLocks noGrp="1"/>
          </p:cNvSpPr>
          <p:nvPr>
            <p:ph type="title" hasCustomPrompt="1"/>
          </p:nvPr>
        </p:nvSpPr>
        <p:spPr>
          <a:xfrm>
            <a:off x="836966" y="2338086"/>
            <a:ext cx="10541219" cy="2164466"/>
          </a:xfrm>
        </p:spPr>
        <p:txBody>
          <a:bodyPr lIns="0">
            <a:noAutofit/>
          </a:bodyPr>
          <a:lstStyle>
            <a:lvl1pPr>
              <a:defRPr sz="2000" b="0">
                <a:solidFill>
                  <a:schemeClr val="bg1"/>
                </a:solidFill>
              </a:defRPr>
            </a:lvl1pPr>
          </a:lstStyle>
          <a:p>
            <a:r>
              <a:rPr lang="en-US" dirty="0">
                <a:solidFill>
                  <a:schemeClr val="bg1"/>
                </a:solidFill>
              </a:rPr>
              <a:t>Click to edit master text style</a:t>
            </a:r>
            <a:endParaRPr lang="en-US" dirty="0"/>
          </a:p>
        </p:txBody>
      </p:sp>
    </p:spTree>
    <p:extLst>
      <p:ext uri="{BB962C8B-B14F-4D97-AF65-F5344CB8AC3E}">
        <p14:creationId xmlns:p14="http://schemas.microsoft.com/office/powerpoint/2010/main" val="40407985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11" name="Title 13">
            <a:extLst>
              <a:ext uri="{FF2B5EF4-FFF2-40B4-BE49-F238E27FC236}">
                <a16:creationId xmlns:a16="http://schemas.microsoft.com/office/drawing/2014/main" id="{63C9361F-F5AC-124A-A751-F276961C97BC}"/>
              </a:ext>
            </a:extLst>
          </p:cNvPr>
          <p:cNvSpPr>
            <a:spLocks noGrp="1"/>
          </p:cNvSpPr>
          <p:nvPr>
            <p:ph type="title" hasCustomPrompt="1"/>
          </p:nvPr>
        </p:nvSpPr>
        <p:spPr>
          <a:xfrm>
            <a:off x="833175" y="528629"/>
            <a:ext cx="10542707" cy="479900"/>
          </a:xfrm>
        </p:spPr>
        <p:txBody>
          <a:bodyPr lIns="0" tIns="0" rIns="0" bIns="0" anchor="t">
            <a:noAutofit/>
          </a:bodyPr>
          <a:lstStyle>
            <a:lvl1pPr>
              <a:defRPr sz="3600" b="1">
                <a:solidFill>
                  <a:schemeClr val="accent5"/>
                </a:solidFill>
              </a:defRPr>
            </a:lvl1pPr>
          </a:lstStyle>
          <a:p>
            <a:r>
              <a:rPr lang="en-US" dirty="0"/>
              <a:t>Click to edit master title text</a:t>
            </a:r>
            <a:br>
              <a:rPr lang="en-US" dirty="0"/>
            </a:br>
            <a:endParaRPr lang="en-US" dirty="0"/>
          </a:p>
        </p:txBody>
      </p:sp>
      <p:sp>
        <p:nvSpPr>
          <p:cNvPr id="23" name="Text Placeholder 11">
            <a:extLst>
              <a:ext uri="{FF2B5EF4-FFF2-40B4-BE49-F238E27FC236}">
                <a16:creationId xmlns:a16="http://schemas.microsoft.com/office/drawing/2014/main" id="{E110C240-E84A-BB4D-911E-3069CAF91AAB}"/>
              </a:ext>
            </a:extLst>
          </p:cNvPr>
          <p:cNvSpPr>
            <a:spLocks noGrp="1"/>
          </p:cNvSpPr>
          <p:nvPr>
            <p:ph type="body" sz="quarter" idx="19" hasCustomPrompt="1"/>
          </p:nvPr>
        </p:nvSpPr>
        <p:spPr>
          <a:xfrm>
            <a:off x="833176" y="1018950"/>
            <a:ext cx="10542706" cy="479900"/>
          </a:xfrm>
        </p:spPr>
        <p:txBody>
          <a:bodyPr lIns="0" tIns="0" rIns="0" bIns="0">
            <a:noAutofit/>
          </a:bodyPr>
          <a:lstStyle>
            <a:lvl1pPr marL="0" indent="0">
              <a:buNone/>
              <a:defRPr sz="2800" b="1">
                <a:solidFill>
                  <a:schemeClr val="accent6"/>
                </a:solidFill>
              </a:defRPr>
            </a:lvl1pPr>
          </a:lstStyle>
          <a:p>
            <a:pPr lvl="0"/>
            <a:r>
              <a:rPr lang="en-US" dirty="0"/>
              <a:t>Click to edit master title text</a:t>
            </a:r>
          </a:p>
        </p:txBody>
      </p:sp>
      <p:sp>
        <p:nvSpPr>
          <p:cNvPr id="3" name="Picture Placeholder 2">
            <a:extLst>
              <a:ext uri="{FF2B5EF4-FFF2-40B4-BE49-F238E27FC236}">
                <a16:creationId xmlns:a16="http://schemas.microsoft.com/office/drawing/2014/main" id="{611B2370-69F6-454B-ACB1-3BCDAE4D8D56}"/>
              </a:ext>
            </a:extLst>
          </p:cNvPr>
          <p:cNvSpPr>
            <a:spLocks noGrp="1"/>
          </p:cNvSpPr>
          <p:nvPr>
            <p:ph type="pic" sz="quarter" idx="20" hasCustomPrompt="1"/>
          </p:nvPr>
        </p:nvSpPr>
        <p:spPr>
          <a:xfrm>
            <a:off x="833175" y="1963738"/>
            <a:ext cx="7320225" cy="4217987"/>
          </a:xfrm>
          <a:solidFill>
            <a:schemeClr val="accent1"/>
          </a:solidFill>
        </p:spPr>
        <p:txBody>
          <a:bodyPr anchor="ctr">
            <a:normAutofit/>
          </a:bodyPr>
          <a:lstStyle>
            <a:lvl1pPr algn="ctr">
              <a:defRPr sz="1600"/>
            </a:lvl1pPr>
          </a:lstStyle>
          <a:p>
            <a:r>
              <a:rPr lang="en-US" dirty="0"/>
              <a:t>Click to insert image here</a:t>
            </a:r>
          </a:p>
        </p:txBody>
      </p:sp>
      <p:sp>
        <p:nvSpPr>
          <p:cNvPr id="12" name="Text Placeholder 11">
            <a:extLst>
              <a:ext uri="{FF2B5EF4-FFF2-40B4-BE49-F238E27FC236}">
                <a16:creationId xmlns:a16="http://schemas.microsoft.com/office/drawing/2014/main" id="{5485AAEB-729B-0E45-AA2A-8821D226E74F}"/>
              </a:ext>
            </a:extLst>
          </p:cNvPr>
          <p:cNvSpPr>
            <a:spLocks noGrp="1"/>
          </p:cNvSpPr>
          <p:nvPr>
            <p:ph type="body" sz="quarter" idx="14" hasCustomPrompt="1"/>
          </p:nvPr>
        </p:nvSpPr>
        <p:spPr>
          <a:xfrm>
            <a:off x="8960220" y="3888618"/>
            <a:ext cx="2389094" cy="479900"/>
          </a:xfrm>
        </p:spPr>
        <p:txBody>
          <a:bodyPr lIns="0" tIns="0" rIns="0" bIns="0">
            <a:noAutofit/>
          </a:bodyPr>
          <a:lstStyle>
            <a:lvl1pPr marL="0" indent="0">
              <a:buNone/>
              <a:defRPr sz="1600" b="1">
                <a:solidFill>
                  <a:schemeClr val="accent5"/>
                </a:solidFill>
              </a:defRPr>
            </a:lvl1pPr>
          </a:lstStyle>
          <a:p>
            <a:pPr lvl="0"/>
            <a:r>
              <a:rPr lang="en-US" dirty="0"/>
              <a:t>Click to edit master text style</a:t>
            </a:r>
          </a:p>
        </p:txBody>
      </p:sp>
      <p:sp>
        <p:nvSpPr>
          <p:cNvPr id="18" name="Text Placeholder 11">
            <a:extLst>
              <a:ext uri="{FF2B5EF4-FFF2-40B4-BE49-F238E27FC236}">
                <a16:creationId xmlns:a16="http://schemas.microsoft.com/office/drawing/2014/main" id="{3BA4E48D-7640-4648-AD2A-35EB9295CCF5}"/>
              </a:ext>
            </a:extLst>
          </p:cNvPr>
          <p:cNvSpPr>
            <a:spLocks noGrp="1"/>
          </p:cNvSpPr>
          <p:nvPr>
            <p:ph type="body" sz="quarter" idx="18" hasCustomPrompt="1"/>
          </p:nvPr>
        </p:nvSpPr>
        <p:spPr>
          <a:xfrm>
            <a:off x="8960220" y="5322378"/>
            <a:ext cx="2389094" cy="859760"/>
          </a:xfrm>
        </p:spPr>
        <p:txBody>
          <a:bodyPr lIns="0" tIns="0" rIns="0" bIns="0">
            <a:noAutofit/>
          </a:bodyPr>
          <a:lstStyle>
            <a:lvl1pPr marL="0" indent="0">
              <a:buNone/>
              <a:defRPr sz="1600">
                <a:solidFill>
                  <a:schemeClr val="accent5"/>
                </a:solidFill>
              </a:defRPr>
            </a:lvl1pPr>
          </a:lstStyle>
          <a:p>
            <a:pPr lvl="0"/>
            <a:r>
              <a:rPr lang="en-US" dirty="0"/>
              <a:t>Click to edit master text style</a:t>
            </a:r>
          </a:p>
        </p:txBody>
      </p:sp>
    </p:spTree>
    <p:extLst>
      <p:ext uri="{BB962C8B-B14F-4D97-AF65-F5344CB8AC3E}">
        <p14:creationId xmlns:p14="http://schemas.microsoft.com/office/powerpoint/2010/main" val="22694616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full-bleed Image, and Content">
    <p:spTree>
      <p:nvGrpSpPr>
        <p:cNvPr id="1" name=""/>
        <p:cNvGrpSpPr/>
        <p:nvPr/>
      </p:nvGrpSpPr>
      <p:grpSpPr>
        <a:xfrm>
          <a:off x="0" y="0"/>
          <a:ext cx="0" cy="0"/>
          <a:chOff x="0" y="0"/>
          <a:chExt cx="0" cy="0"/>
        </a:xfrm>
      </p:grpSpPr>
      <p:sp>
        <p:nvSpPr>
          <p:cNvPr id="26" name="Title 13">
            <a:extLst>
              <a:ext uri="{FF2B5EF4-FFF2-40B4-BE49-F238E27FC236}">
                <a16:creationId xmlns:a16="http://schemas.microsoft.com/office/drawing/2014/main" id="{3265DD9D-6018-7248-B068-226B5087E31A}"/>
              </a:ext>
            </a:extLst>
          </p:cNvPr>
          <p:cNvSpPr>
            <a:spLocks noGrp="1"/>
          </p:cNvSpPr>
          <p:nvPr>
            <p:ph type="title" hasCustomPrompt="1"/>
          </p:nvPr>
        </p:nvSpPr>
        <p:spPr>
          <a:xfrm>
            <a:off x="833175" y="528629"/>
            <a:ext cx="10540405" cy="479900"/>
          </a:xfrm>
        </p:spPr>
        <p:txBody>
          <a:bodyPr lIns="0" tIns="0" rIns="0" bIns="0" anchor="t">
            <a:noAutofit/>
          </a:bodyPr>
          <a:lstStyle>
            <a:lvl1pPr>
              <a:defRPr sz="3600" b="1">
                <a:solidFill>
                  <a:schemeClr val="accent5"/>
                </a:solidFill>
              </a:defRPr>
            </a:lvl1pPr>
          </a:lstStyle>
          <a:p>
            <a:r>
              <a:rPr lang="en-US" dirty="0"/>
              <a:t>Click to edit master title text</a:t>
            </a:r>
            <a:br>
              <a:rPr lang="en-US" dirty="0"/>
            </a:br>
            <a:endParaRPr lang="en-US" dirty="0"/>
          </a:p>
        </p:txBody>
      </p:sp>
      <p:sp>
        <p:nvSpPr>
          <p:cNvPr id="27" name="Text Placeholder 11">
            <a:extLst>
              <a:ext uri="{FF2B5EF4-FFF2-40B4-BE49-F238E27FC236}">
                <a16:creationId xmlns:a16="http://schemas.microsoft.com/office/drawing/2014/main" id="{2BB5A709-E25A-CC47-AE58-EC9F42EF1219}"/>
              </a:ext>
            </a:extLst>
          </p:cNvPr>
          <p:cNvSpPr>
            <a:spLocks noGrp="1"/>
          </p:cNvSpPr>
          <p:nvPr>
            <p:ph type="body" sz="quarter" idx="21" hasCustomPrompt="1"/>
          </p:nvPr>
        </p:nvSpPr>
        <p:spPr>
          <a:xfrm>
            <a:off x="833176" y="1018950"/>
            <a:ext cx="10540404" cy="479900"/>
          </a:xfrm>
        </p:spPr>
        <p:txBody>
          <a:bodyPr lIns="0" tIns="0" rIns="0" bIns="0">
            <a:noAutofit/>
          </a:bodyPr>
          <a:lstStyle>
            <a:lvl1pPr marL="0" indent="0">
              <a:buNone/>
              <a:defRPr sz="2800" b="1">
                <a:solidFill>
                  <a:schemeClr val="accent6"/>
                </a:solidFill>
              </a:defRPr>
            </a:lvl1pPr>
          </a:lstStyle>
          <a:p>
            <a:pPr lvl="0"/>
            <a:r>
              <a:rPr lang="en-US" dirty="0"/>
              <a:t>Click to edit master title text</a:t>
            </a:r>
          </a:p>
        </p:txBody>
      </p:sp>
      <p:sp>
        <p:nvSpPr>
          <p:cNvPr id="3" name="Picture Placeholder 2">
            <a:extLst>
              <a:ext uri="{FF2B5EF4-FFF2-40B4-BE49-F238E27FC236}">
                <a16:creationId xmlns:a16="http://schemas.microsoft.com/office/drawing/2014/main" id="{37BB3087-49AA-480C-A462-1133A6E7C6C7}"/>
              </a:ext>
            </a:extLst>
          </p:cNvPr>
          <p:cNvSpPr>
            <a:spLocks noGrp="1"/>
          </p:cNvSpPr>
          <p:nvPr>
            <p:ph type="pic" sz="quarter" idx="22" hasCustomPrompt="1"/>
          </p:nvPr>
        </p:nvSpPr>
        <p:spPr>
          <a:xfrm>
            <a:off x="-1" y="2066536"/>
            <a:ext cx="12188951" cy="4800602"/>
          </a:xfrm>
          <a:solidFill>
            <a:schemeClr val="accent1"/>
          </a:solidFill>
        </p:spPr>
        <p:txBody>
          <a:bodyPr anchor="ctr">
            <a:normAutofit/>
          </a:bodyPr>
          <a:lstStyle>
            <a:lvl1pPr algn="ctr">
              <a:defRPr sz="1600"/>
            </a:lvl1pPr>
          </a:lstStyle>
          <a:p>
            <a:r>
              <a:rPr lang="en-US" dirty="0"/>
              <a:t>Click to insert image here</a:t>
            </a:r>
          </a:p>
        </p:txBody>
      </p:sp>
      <p:sp>
        <p:nvSpPr>
          <p:cNvPr id="12" name="Text Placeholder 9">
            <a:extLst>
              <a:ext uri="{FF2B5EF4-FFF2-40B4-BE49-F238E27FC236}">
                <a16:creationId xmlns:a16="http://schemas.microsoft.com/office/drawing/2014/main" id="{60AF7B98-3554-234B-A9A0-828B8E3E8697}"/>
              </a:ext>
            </a:extLst>
          </p:cNvPr>
          <p:cNvSpPr>
            <a:spLocks noGrp="1"/>
          </p:cNvSpPr>
          <p:nvPr>
            <p:ph type="body" sz="quarter" idx="10" hasCustomPrompt="1"/>
          </p:nvPr>
        </p:nvSpPr>
        <p:spPr>
          <a:xfrm>
            <a:off x="0" y="2066537"/>
            <a:ext cx="6096000" cy="4800604"/>
          </a:xfrm>
          <a:solidFill>
            <a:srgbClr val="262626">
              <a:alpha val="61961"/>
            </a:srgbClr>
          </a:solidFill>
        </p:spPr>
        <p:txBody>
          <a:bodyPr lIns="1920240" tIns="274320" anchor="ctr" anchorCtr="0">
            <a:normAutofit/>
          </a:bodyPr>
          <a:lstStyle>
            <a:lvl1pPr marL="0" indent="0" algn="l">
              <a:lnSpc>
                <a:spcPct val="60000"/>
              </a:lnSpc>
              <a:buNone/>
              <a:defRPr sz="1600" b="0" i="0">
                <a:solidFill>
                  <a:schemeClr val="bg1"/>
                </a:solidFill>
                <a:latin typeface="+mn-lt"/>
                <a:cs typeface="Arial" panose="020B0604020202020204" pitchFamily="34" charset="0"/>
              </a:defRPr>
            </a:lvl1pPr>
          </a:lstStyle>
          <a:p>
            <a:pPr lvl="0"/>
            <a:r>
              <a:rPr lang="en-US" dirty="0"/>
              <a:t>Click to edit master</a:t>
            </a:r>
          </a:p>
          <a:p>
            <a:pPr lvl="0"/>
            <a:r>
              <a:rPr lang="en-US" dirty="0"/>
              <a:t>text style</a:t>
            </a:r>
          </a:p>
          <a:p>
            <a:pPr lvl="0"/>
            <a:endParaRPr lang="en-US" dirty="0"/>
          </a:p>
        </p:txBody>
      </p:sp>
    </p:spTree>
    <p:extLst>
      <p:ext uri="{BB962C8B-B14F-4D97-AF65-F5344CB8AC3E}">
        <p14:creationId xmlns:p14="http://schemas.microsoft.com/office/powerpoint/2010/main" val="6343080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3 Content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E667F-4D1E-EA4A-9BD5-F58C1A590CE7}"/>
              </a:ext>
            </a:extLst>
          </p:cNvPr>
          <p:cNvSpPr>
            <a:spLocks noGrp="1"/>
          </p:cNvSpPr>
          <p:nvPr>
            <p:ph type="title" hasCustomPrompt="1"/>
          </p:nvPr>
        </p:nvSpPr>
        <p:spPr>
          <a:xfrm>
            <a:off x="838199" y="566928"/>
            <a:ext cx="10537683" cy="862621"/>
          </a:xfrm>
        </p:spPr>
        <p:txBody>
          <a:bodyPr lIns="0" tIns="0" anchor="t">
            <a:normAutofit/>
          </a:bodyPr>
          <a:lstStyle>
            <a:lvl1pPr>
              <a:defRPr sz="2800" b="1">
                <a:solidFill>
                  <a:schemeClr val="accent5"/>
                </a:solidFill>
              </a:defRPr>
            </a:lvl1pPr>
          </a:lstStyle>
          <a:p>
            <a:r>
              <a:rPr lang="en-US" dirty="0"/>
              <a:t>Click to edit master title style</a:t>
            </a:r>
          </a:p>
        </p:txBody>
      </p:sp>
      <p:sp>
        <p:nvSpPr>
          <p:cNvPr id="4" name="Picture Placeholder 3">
            <a:extLst>
              <a:ext uri="{FF2B5EF4-FFF2-40B4-BE49-F238E27FC236}">
                <a16:creationId xmlns:a16="http://schemas.microsoft.com/office/drawing/2014/main" id="{FDA66A47-2551-47FC-AF11-56C9D8900AD8}"/>
              </a:ext>
            </a:extLst>
          </p:cNvPr>
          <p:cNvSpPr>
            <a:spLocks noGrp="1"/>
          </p:cNvSpPr>
          <p:nvPr>
            <p:ph type="pic" sz="quarter" idx="32" hasCustomPrompt="1"/>
          </p:nvPr>
        </p:nvSpPr>
        <p:spPr>
          <a:xfrm>
            <a:off x="2895600" y="2022680"/>
            <a:ext cx="3200400" cy="1225296"/>
          </a:xfrm>
          <a:solidFill>
            <a:schemeClr val="accent1"/>
          </a:solidFill>
          <a:ln w="12700">
            <a:solidFill>
              <a:schemeClr val="accent5"/>
            </a:solidFill>
          </a:ln>
        </p:spPr>
        <p:txBody>
          <a:bodyPr anchor="ctr">
            <a:normAutofit/>
          </a:bodyPr>
          <a:lstStyle>
            <a:lvl1pPr algn="ctr">
              <a:defRPr sz="1600"/>
            </a:lvl1pPr>
          </a:lstStyle>
          <a:p>
            <a:r>
              <a:rPr lang="en-US" dirty="0"/>
              <a:t>Click to insert image</a:t>
            </a:r>
          </a:p>
        </p:txBody>
      </p:sp>
      <p:sp>
        <p:nvSpPr>
          <p:cNvPr id="13" name="Text Placeholder 5">
            <a:extLst>
              <a:ext uri="{FF2B5EF4-FFF2-40B4-BE49-F238E27FC236}">
                <a16:creationId xmlns:a16="http://schemas.microsoft.com/office/drawing/2014/main" id="{46A8B312-3B12-4FB7-8207-99056B6249D0}"/>
              </a:ext>
            </a:extLst>
          </p:cNvPr>
          <p:cNvSpPr>
            <a:spLocks noGrp="1"/>
          </p:cNvSpPr>
          <p:nvPr>
            <p:ph type="body" sz="quarter" idx="35" hasCustomPrompt="1"/>
          </p:nvPr>
        </p:nvSpPr>
        <p:spPr>
          <a:xfrm>
            <a:off x="6107040" y="2022680"/>
            <a:ext cx="3200400" cy="1225296"/>
          </a:xfrm>
          <a:solidFill>
            <a:schemeClr val="accent5"/>
          </a:solidFill>
          <a:ln w="25400">
            <a:solidFill>
              <a:schemeClr val="accent5"/>
            </a:solidFill>
          </a:ln>
        </p:spPr>
        <p:txBody>
          <a:bodyPr lIns="438912" rIns="438912" anchor="ctr">
            <a:normAutofit/>
          </a:bodyPr>
          <a:lstStyle>
            <a:lvl1pPr marL="0" indent="0">
              <a:buFontTx/>
              <a:buNone/>
              <a:defRPr sz="1600">
                <a:solidFill>
                  <a:schemeClr val="bg1"/>
                </a:solidFill>
              </a:defRPr>
            </a:lvl1pPr>
          </a:lstStyle>
          <a:p>
            <a:r>
              <a:rPr lang="en-US" dirty="0">
                <a:solidFill>
                  <a:schemeClr val="bg1"/>
                </a:solidFill>
              </a:rPr>
              <a:t>Click to edit master text style</a:t>
            </a:r>
          </a:p>
        </p:txBody>
      </p:sp>
      <p:sp>
        <p:nvSpPr>
          <p:cNvPr id="15" name="Picture Placeholder 3">
            <a:extLst>
              <a:ext uri="{FF2B5EF4-FFF2-40B4-BE49-F238E27FC236}">
                <a16:creationId xmlns:a16="http://schemas.microsoft.com/office/drawing/2014/main" id="{1889AF3F-A262-4DE7-9C9F-D0730B47D914}"/>
              </a:ext>
            </a:extLst>
          </p:cNvPr>
          <p:cNvSpPr>
            <a:spLocks noGrp="1"/>
          </p:cNvSpPr>
          <p:nvPr>
            <p:ph type="pic" sz="quarter" idx="33" hasCustomPrompt="1"/>
          </p:nvPr>
        </p:nvSpPr>
        <p:spPr>
          <a:xfrm>
            <a:off x="2895600" y="3470340"/>
            <a:ext cx="3200400" cy="1225296"/>
          </a:xfrm>
          <a:solidFill>
            <a:schemeClr val="accent1"/>
          </a:solidFill>
          <a:ln w="12700">
            <a:solidFill>
              <a:schemeClr val="accent5"/>
            </a:solidFill>
          </a:ln>
        </p:spPr>
        <p:txBody>
          <a:bodyPr anchor="ctr">
            <a:normAutofit/>
          </a:bodyPr>
          <a:lstStyle>
            <a:lvl1pPr algn="ctr">
              <a:defRPr sz="1600"/>
            </a:lvl1pPr>
          </a:lstStyle>
          <a:p>
            <a:r>
              <a:rPr lang="en-US" dirty="0"/>
              <a:t>Click to insert image</a:t>
            </a:r>
          </a:p>
        </p:txBody>
      </p:sp>
      <p:sp>
        <p:nvSpPr>
          <p:cNvPr id="30" name="Text Placeholder 5">
            <a:extLst>
              <a:ext uri="{FF2B5EF4-FFF2-40B4-BE49-F238E27FC236}">
                <a16:creationId xmlns:a16="http://schemas.microsoft.com/office/drawing/2014/main" id="{43E97BC8-22E4-3141-9608-84A945A42A89}"/>
              </a:ext>
            </a:extLst>
          </p:cNvPr>
          <p:cNvSpPr>
            <a:spLocks noGrp="1"/>
          </p:cNvSpPr>
          <p:nvPr>
            <p:ph type="body" sz="quarter" idx="22" hasCustomPrompt="1"/>
          </p:nvPr>
        </p:nvSpPr>
        <p:spPr>
          <a:xfrm>
            <a:off x="6096000" y="3470340"/>
            <a:ext cx="3200400" cy="1225296"/>
          </a:xfrm>
          <a:solidFill>
            <a:schemeClr val="accent5"/>
          </a:solidFill>
          <a:ln w="25400">
            <a:solidFill>
              <a:schemeClr val="accent5"/>
            </a:solidFill>
          </a:ln>
        </p:spPr>
        <p:txBody>
          <a:bodyPr lIns="438912" rIns="438912" anchor="ctr">
            <a:normAutofit/>
          </a:bodyPr>
          <a:lstStyle>
            <a:lvl1pPr marL="0" indent="0">
              <a:buFontTx/>
              <a:buNone/>
              <a:defRPr sz="1600">
                <a:solidFill>
                  <a:schemeClr val="bg1"/>
                </a:solidFill>
              </a:defRPr>
            </a:lvl1pPr>
          </a:lstStyle>
          <a:p>
            <a:r>
              <a:rPr lang="en-US" dirty="0">
                <a:solidFill>
                  <a:schemeClr val="bg1"/>
                </a:solidFill>
              </a:rPr>
              <a:t>Click to edit master text style</a:t>
            </a:r>
          </a:p>
        </p:txBody>
      </p:sp>
      <p:sp>
        <p:nvSpPr>
          <p:cNvPr id="16" name="Picture Placeholder 3">
            <a:extLst>
              <a:ext uri="{FF2B5EF4-FFF2-40B4-BE49-F238E27FC236}">
                <a16:creationId xmlns:a16="http://schemas.microsoft.com/office/drawing/2014/main" id="{F4D375CF-42E3-43DD-814F-AC643A2908FE}"/>
              </a:ext>
            </a:extLst>
          </p:cNvPr>
          <p:cNvSpPr>
            <a:spLocks noGrp="1"/>
          </p:cNvSpPr>
          <p:nvPr>
            <p:ph type="pic" sz="quarter" idx="34" hasCustomPrompt="1"/>
          </p:nvPr>
        </p:nvSpPr>
        <p:spPr>
          <a:xfrm>
            <a:off x="2895600" y="4922214"/>
            <a:ext cx="3200400" cy="1225296"/>
          </a:xfrm>
          <a:solidFill>
            <a:schemeClr val="accent1"/>
          </a:solidFill>
          <a:ln w="12700">
            <a:solidFill>
              <a:schemeClr val="accent5"/>
            </a:solidFill>
          </a:ln>
        </p:spPr>
        <p:txBody>
          <a:bodyPr anchor="ctr">
            <a:normAutofit/>
          </a:bodyPr>
          <a:lstStyle>
            <a:lvl1pPr algn="ctr">
              <a:defRPr sz="1600"/>
            </a:lvl1pPr>
          </a:lstStyle>
          <a:p>
            <a:r>
              <a:rPr lang="en-US" dirty="0"/>
              <a:t>Click to insert image</a:t>
            </a:r>
          </a:p>
        </p:txBody>
      </p:sp>
      <p:sp>
        <p:nvSpPr>
          <p:cNvPr id="14" name="Text Placeholder 5">
            <a:extLst>
              <a:ext uri="{FF2B5EF4-FFF2-40B4-BE49-F238E27FC236}">
                <a16:creationId xmlns:a16="http://schemas.microsoft.com/office/drawing/2014/main" id="{1B752F2A-0251-4959-80B1-17743D2F9FE4}"/>
              </a:ext>
            </a:extLst>
          </p:cNvPr>
          <p:cNvSpPr>
            <a:spLocks noGrp="1"/>
          </p:cNvSpPr>
          <p:nvPr>
            <p:ph type="body" sz="quarter" idx="36" hasCustomPrompt="1"/>
          </p:nvPr>
        </p:nvSpPr>
        <p:spPr>
          <a:xfrm>
            <a:off x="6096000" y="4922214"/>
            <a:ext cx="3200400" cy="1225296"/>
          </a:xfrm>
          <a:solidFill>
            <a:schemeClr val="accent5"/>
          </a:solidFill>
          <a:ln w="25400">
            <a:solidFill>
              <a:schemeClr val="accent5"/>
            </a:solidFill>
          </a:ln>
        </p:spPr>
        <p:txBody>
          <a:bodyPr lIns="438912" rIns="438912" anchor="ctr">
            <a:normAutofit/>
          </a:bodyPr>
          <a:lstStyle>
            <a:lvl1pPr marL="0" indent="0">
              <a:buFontTx/>
              <a:buNone/>
              <a:defRPr sz="1600">
                <a:solidFill>
                  <a:schemeClr val="bg1"/>
                </a:solidFill>
              </a:defRPr>
            </a:lvl1pPr>
          </a:lstStyle>
          <a:p>
            <a:r>
              <a:rPr lang="en-US" dirty="0">
                <a:solidFill>
                  <a:schemeClr val="bg1"/>
                </a:solidFill>
              </a:rPr>
              <a:t>Click to edit master text style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43982300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1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3 column">
    <p:spTree>
      <p:nvGrpSpPr>
        <p:cNvPr id="1" name=""/>
        <p:cNvGrpSpPr/>
        <p:nvPr/>
      </p:nvGrpSpPr>
      <p:grpSpPr>
        <a:xfrm>
          <a:off x="0" y="0"/>
          <a:ext cx="0" cy="0"/>
          <a:chOff x="0" y="0"/>
          <a:chExt cx="0" cy="0"/>
        </a:xfrm>
      </p:grpSpPr>
      <p:sp>
        <p:nvSpPr>
          <p:cNvPr id="36" name="Title 13">
            <a:extLst>
              <a:ext uri="{FF2B5EF4-FFF2-40B4-BE49-F238E27FC236}">
                <a16:creationId xmlns:a16="http://schemas.microsoft.com/office/drawing/2014/main" id="{40DEA294-B1C6-9E48-A990-C4FC916393BE}"/>
              </a:ext>
            </a:extLst>
          </p:cNvPr>
          <p:cNvSpPr>
            <a:spLocks noGrp="1"/>
          </p:cNvSpPr>
          <p:nvPr>
            <p:ph type="title" hasCustomPrompt="1"/>
          </p:nvPr>
        </p:nvSpPr>
        <p:spPr>
          <a:xfrm>
            <a:off x="838199" y="566928"/>
            <a:ext cx="10537683" cy="873436"/>
          </a:xfrm>
        </p:spPr>
        <p:txBody>
          <a:bodyPr lIns="0" tIns="0" rIns="0" bIns="0" anchor="t">
            <a:noAutofit/>
          </a:bodyPr>
          <a:lstStyle>
            <a:lvl1pPr>
              <a:defRPr sz="2800" b="1">
                <a:solidFill>
                  <a:schemeClr val="accent5"/>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692A9031-5DBD-4AD9-9381-7F3F67DD857C}"/>
              </a:ext>
            </a:extLst>
          </p:cNvPr>
          <p:cNvSpPr>
            <a:spLocks noGrp="1"/>
          </p:cNvSpPr>
          <p:nvPr>
            <p:ph type="pic" sz="quarter" idx="31" hasCustomPrompt="1"/>
          </p:nvPr>
        </p:nvSpPr>
        <p:spPr>
          <a:xfrm>
            <a:off x="838200" y="2540000"/>
            <a:ext cx="3043238" cy="2711450"/>
          </a:xfrm>
          <a:solidFill>
            <a:schemeClr val="accent1"/>
          </a:solidFill>
        </p:spPr>
        <p:txBody>
          <a:bodyPr anchor="ctr">
            <a:normAutofit/>
          </a:bodyPr>
          <a:lstStyle>
            <a:lvl1pPr algn="ctr">
              <a:defRPr sz="1800"/>
            </a:lvl1pPr>
          </a:lstStyle>
          <a:p>
            <a:r>
              <a:rPr lang="en-US" dirty="0"/>
              <a:t>Click to insert image</a:t>
            </a:r>
          </a:p>
        </p:txBody>
      </p:sp>
      <p:sp>
        <p:nvSpPr>
          <p:cNvPr id="19" name="Text Placeholder 9">
            <a:extLst>
              <a:ext uri="{FF2B5EF4-FFF2-40B4-BE49-F238E27FC236}">
                <a16:creationId xmlns:a16="http://schemas.microsoft.com/office/drawing/2014/main" id="{89751D94-3DF3-A241-B368-55DC9BEF389C}"/>
              </a:ext>
            </a:extLst>
          </p:cNvPr>
          <p:cNvSpPr>
            <a:spLocks noGrp="1"/>
          </p:cNvSpPr>
          <p:nvPr>
            <p:ph type="body" sz="quarter" idx="30" hasCustomPrompt="1"/>
          </p:nvPr>
        </p:nvSpPr>
        <p:spPr>
          <a:xfrm>
            <a:off x="838197" y="4634096"/>
            <a:ext cx="3042684" cy="617685"/>
          </a:xfrm>
          <a:solidFill>
            <a:schemeClr val="accent4">
              <a:alpha val="90000"/>
            </a:schemeClr>
          </a:solidFill>
        </p:spPr>
        <p:txBody>
          <a:bodyPr lIns="91440" tIns="91440" anchor="ctr" anchorCtr="0">
            <a:normAutofit/>
          </a:bodyPr>
          <a:lstStyle>
            <a:lvl1pPr marL="0" indent="0" algn="ctr">
              <a:lnSpc>
                <a:spcPct val="60000"/>
              </a:lnSpc>
              <a:buNone/>
              <a:defRPr sz="1600" b="0" i="0">
                <a:solidFill>
                  <a:schemeClr val="bg1"/>
                </a:solidFill>
                <a:latin typeface="+mn-lt"/>
                <a:cs typeface="Arial" panose="020B0604020202020204" pitchFamily="34" charset="0"/>
              </a:defRPr>
            </a:lvl1pPr>
          </a:lstStyle>
          <a:p>
            <a:pPr lvl="0"/>
            <a:r>
              <a:rPr lang="en-US" dirty="0"/>
              <a:t>Click to edit master text style</a:t>
            </a:r>
          </a:p>
        </p:txBody>
      </p:sp>
      <p:sp>
        <p:nvSpPr>
          <p:cNvPr id="12" name="Picture Placeholder 2">
            <a:extLst>
              <a:ext uri="{FF2B5EF4-FFF2-40B4-BE49-F238E27FC236}">
                <a16:creationId xmlns:a16="http://schemas.microsoft.com/office/drawing/2014/main" id="{3B5A1782-324D-4E6F-B70F-B4AAAF5BE282}"/>
              </a:ext>
            </a:extLst>
          </p:cNvPr>
          <p:cNvSpPr>
            <a:spLocks noGrp="1"/>
          </p:cNvSpPr>
          <p:nvPr>
            <p:ph type="pic" sz="quarter" idx="32" hasCustomPrompt="1"/>
          </p:nvPr>
        </p:nvSpPr>
        <p:spPr>
          <a:xfrm>
            <a:off x="4600994" y="2540000"/>
            <a:ext cx="3043238" cy="2711450"/>
          </a:xfrm>
          <a:solidFill>
            <a:schemeClr val="accent1"/>
          </a:solidFill>
        </p:spPr>
        <p:txBody>
          <a:bodyPr anchor="ctr">
            <a:normAutofit/>
          </a:bodyPr>
          <a:lstStyle>
            <a:lvl1pPr algn="ctr">
              <a:defRPr sz="1800"/>
            </a:lvl1pPr>
          </a:lstStyle>
          <a:p>
            <a:r>
              <a:rPr lang="en-US" dirty="0"/>
              <a:t>Click to insert image</a:t>
            </a:r>
          </a:p>
        </p:txBody>
      </p:sp>
      <p:sp>
        <p:nvSpPr>
          <p:cNvPr id="16" name="Text Placeholder 9">
            <a:extLst>
              <a:ext uri="{FF2B5EF4-FFF2-40B4-BE49-F238E27FC236}">
                <a16:creationId xmlns:a16="http://schemas.microsoft.com/office/drawing/2014/main" id="{D02C2A04-A4DF-194D-9BF0-98BDCA834A87}"/>
              </a:ext>
            </a:extLst>
          </p:cNvPr>
          <p:cNvSpPr>
            <a:spLocks noGrp="1"/>
          </p:cNvSpPr>
          <p:nvPr>
            <p:ph type="body" sz="quarter" idx="29" hasCustomPrompt="1"/>
          </p:nvPr>
        </p:nvSpPr>
        <p:spPr>
          <a:xfrm>
            <a:off x="4601548" y="4634097"/>
            <a:ext cx="3042684" cy="617685"/>
          </a:xfrm>
          <a:solidFill>
            <a:schemeClr val="accent2">
              <a:alpha val="90000"/>
            </a:schemeClr>
          </a:solidFill>
        </p:spPr>
        <p:txBody>
          <a:bodyPr lIns="91440" tIns="91440" anchor="ctr" anchorCtr="0">
            <a:normAutofit/>
          </a:bodyPr>
          <a:lstStyle>
            <a:lvl1pPr marL="0" indent="0" algn="ctr">
              <a:lnSpc>
                <a:spcPct val="60000"/>
              </a:lnSpc>
              <a:buNone/>
              <a:defRPr sz="1600" b="0" i="0">
                <a:solidFill>
                  <a:schemeClr val="bg1"/>
                </a:solidFill>
                <a:latin typeface="+mn-lt"/>
                <a:cs typeface="Arial" panose="020B0604020202020204" pitchFamily="34" charset="0"/>
              </a:defRPr>
            </a:lvl1pPr>
          </a:lstStyle>
          <a:p>
            <a:pPr lvl="0"/>
            <a:r>
              <a:rPr lang="en-US" dirty="0"/>
              <a:t>Click to edit master text style</a:t>
            </a:r>
          </a:p>
        </p:txBody>
      </p:sp>
      <p:sp>
        <p:nvSpPr>
          <p:cNvPr id="13" name="Picture Placeholder 2">
            <a:extLst>
              <a:ext uri="{FF2B5EF4-FFF2-40B4-BE49-F238E27FC236}">
                <a16:creationId xmlns:a16="http://schemas.microsoft.com/office/drawing/2014/main" id="{D948B0B4-59DD-4F57-BC4D-AD690F1F9A8F}"/>
              </a:ext>
            </a:extLst>
          </p:cNvPr>
          <p:cNvSpPr>
            <a:spLocks noGrp="1"/>
          </p:cNvSpPr>
          <p:nvPr>
            <p:ph type="pic" sz="quarter" idx="33" hasCustomPrompt="1"/>
          </p:nvPr>
        </p:nvSpPr>
        <p:spPr>
          <a:xfrm>
            <a:off x="8310557" y="2540000"/>
            <a:ext cx="3043238" cy="2711450"/>
          </a:xfrm>
          <a:solidFill>
            <a:schemeClr val="accent1"/>
          </a:solidFill>
        </p:spPr>
        <p:txBody>
          <a:bodyPr anchor="ctr">
            <a:normAutofit/>
          </a:bodyPr>
          <a:lstStyle>
            <a:lvl1pPr algn="ctr">
              <a:defRPr sz="1800"/>
            </a:lvl1pPr>
          </a:lstStyle>
          <a:p>
            <a:r>
              <a:rPr lang="en-US" dirty="0"/>
              <a:t>Click to insert image</a:t>
            </a:r>
          </a:p>
        </p:txBody>
      </p:sp>
      <p:sp>
        <p:nvSpPr>
          <p:cNvPr id="15" name="Text Placeholder 9">
            <a:extLst>
              <a:ext uri="{FF2B5EF4-FFF2-40B4-BE49-F238E27FC236}">
                <a16:creationId xmlns:a16="http://schemas.microsoft.com/office/drawing/2014/main" id="{910F1566-2F10-C94E-A440-3BE6863E4147}"/>
              </a:ext>
            </a:extLst>
          </p:cNvPr>
          <p:cNvSpPr>
            <a:spLocks noGrp="1"/>
          </p:cNvSpPr>
          <p:nvPr>
            <p:ph type="body" sz="quarter" idx="10" hasCustomPrompt="1"/>
          </p:nvPr>
        </p:nvSpPr>
        <p:spPr>
          <a:xfrm>
            <a:off x="8311111" y="4636714"/>
            <a:ext cx="3042684" cy="617685"/>
          </a:xfrm>
          <a:solidFill>
            <a:schemeClr val="accent3">
              <a:alpha val="90000"/>
            </a:schemeClr>
          </a:solidFill>
        </p:spPr>
        <p:txBody>
          <a:bodyPr lIns="91440" tIns="91440" anchor="ctr" anchorCtr="0">
            <a:normAutofit/>
          </a:bodyPr>
          <a:lstStyle>
            <a:lvl1pPr marL="0" indent="0" algn="ctr">
              <a:lnSpc>
                <a:spcPct val="60000"/>
              </a:lnSpc>
              <a:buNone/>
              <a:defRPr sz="1600" b="0" i="0">
                <a:solidFill>
                  <a:schemeClr val="bg1"/>
                </a:solidFill>
                <a:latin typeface="+mn-lt"/>
                <a:cs typeface="Arial" panose="020B0604020202020204" pitchFamily="34" charset="0"/>
              </a:defRPr>
            </a:lvl1pPr>
          </a:lstStyle>
          <a:p>
            <a:pPr lvl="0"/>
            <a:r>
              <a:rPr lang="en-US" dirty="0"/>
              <a:t>Click to edit master text style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40870786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61830361-A194-9F4E-999F-05BDD53E56D9}"/>
              </a:ext>
            </a:extLst>
          </p:cNvPr>
          <p:cNvSpPr>
            <a:spLocks noGrp="1"/>
          </p:cNvSpPr>
          <p:nvPr>
            <p:ph type="title" hasCustomPrompt="1"/>
          </p:nvPr>
        </p:nvSpPr>
        <p:spPr>
          <a:xfrm>
            <a:off x="838199" y="566928"/>
            <a:ext cx="10537683" cy="873436"/>
          </a:xfrm>
        </p:spPr>
        <p:txBody>
          <a:bodyPr lIns="0" tIns="0" rIns="0" bIns="0" anchor="t">
            <a:noAutofit/>
          </a:bodyPr>
          <a:lstStyle>
            <a:lvl1pPr>
              <a:defRPr sz="2800" b="1">
                <a:solidFill>
                  <a:schemeClr val="accent5"/>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EF09F5E-ECB4-4608-BAD6-3C0B906FBC10}"/>
              </a:ext>
            </a:extLst>
          </p:cNvPr>
          <p:cNvSpPr>
            <a:spLocks noGrp="1"/>
          </p:cNvSpPr>
          <p:nvPr>
            <p:ph sz="quarter" idx="25" hasCustomPrompt="1"/>
          </p:nvPr>
        </p:nvSpPr>
        <p:spPr>
          <a:xfrm>
            <a:off x="1968500" y="1780031"/>
            <a:ext cx="3225800" cy="3930207"/>
          </a:xfrm>
          <a:solidFill>
            <a:schemeClr val="accent1"/>
          </a:solidFill>
        </p:spPr>
        <p:txBody>
          <a:bodyPr anchor="ctr">
            <a:normAutofit/>
          </a:bodyPr>
          <a:lstStyle>
            <a:lvl1pPr algn="ctr">
              <a:defRPr sz="1600"/>
            </a:lvl1pPr>
          </a:lstStyle>
          <a:p>
            <a:pPr lvl="0"/>
            <a:r>
              <a:rPr lang="en-US" dirty="0"/>
              <a:t>Click to insert image or graphic here</a:t>
            </a:r>
          </a:p>
        </p:txBody>
      </p:sp>
      <p:sp>
        <p:nvSpPr>
          <p:cNvPr id="10" name="Content Placeholder 2">
            <a:extLst>
              <a:ext uri="{FF2B5EF4-FFF2-40B4-BE49-F238E27FC236}">
                <a16:creationId xmlns:a16="http://schemas.microsoft.com/office/drawing/2014/main" id="{D31456E2-715C-4D0E-AEC1-EDCEF7EFE170}"/>
              </a:ext>
            </a:extLst>
          </p:cNvPr>
          <p:cNvSpPr>
            <a:spLocks noGrp="1"/>
          </p:cNvSpPr>
          <p:nvPr>
            <p:ph sz="quarter" idx="26" hasCustomPrompt="1"/>
          </p:nvPr>
        </p:nvSpPr>
        <p:spPr>
          <a:xfrm>
            <a:off x="6997700" y="1779475"/>
            <a:ext cx="3225800" cy="3930207"/>
          </a:xfrm>
          <a:solidFill>
            <a:schemeClr val="accent1"/>
          </a:solidFill>
        </p:spPr>
        <p:txBody>
          <a:bodyPr anchor="ctr">
            <a:normAutofit/>
          </a:bodyPr>
          <a:lstStyle>
            <a:lvl1pPr algn="ctr">
              <a:defRPr sz="1600"/>
            </a:lvl1pPr>
          </a:lstStyle>
          <a:p>
            <a:pPr lvl="0"/>
            <a:r>
              <a:rPr lang="en-US" dirty="0"/>
              <a:t>Click to insert image or graphic here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5847446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6BEBC398-0B32-5D4C-8F8E-8DA17BC07AAF}"/>
              </a:ext>
            </a:extLst>
          </p:cNvPr>
          <p:cNvSpPr>
            <a:spLocks noGrp="1"/>
          </p:cNvSpPr>
          <p:nvPr>
            <p:ph type="title" hasCustomPrompt="1"/>
          </p:nvPr>
        </p:nvSpPr>
        <p:spPr>
          <a:xfrm>
            <a:off x="838199" y="566928"/>
            <a:ext cx="10537683" cy="873436"/>
          </a:xfrm>
        </p:spPr>
        <p:txBody>
          <a:bodyPr lIns="0" tIns="0" rIns="0" bIns="0" anchor="t">
            <a:noAutofit/>
          </a:bodyPr>
          <a:lstStyle>
            <a:lvl1pPr>
              <a:defRPr sz="2800" b="1">
                <a:solidFill>
                  <a:schemeClr val="accent5"/>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D7252D11-D0BD-46AC-942A-A7F84C34C1CC}"/>
              </a:ext>
            </a:extLst>
          </p:cNvPr>
          <p:cNvSpPr>
            <a:spLocks noGrp="1"/>
          </p:cNvSpPr>
          <p:nvPr>
            <p:ph sz="quarter" idx="24" hasCustomPrompt="1"/>
          </p:nvPr>
        </p:nvSpPr>
        <p:spPr>
          <a:xfrm>
            <a:off x="838199" y="1780031"/>
            <a:ext cx="10537683" cy="4576318"/>
          </a:xfrm>
          <a:solidFill>
            <a:schemeClr val="accent1"/>
          </a:solidFill>
        </p:spPr>
        <p:txBody>
          <a:bodyPr anchor="ctr">
            <a:normAutofit/>
          </a:bodyPr>
          <a:lstStyle>
            <a:lvl1pPr algn="ctr">
              <a:defRPr sz="1800"/>
            </a:lvl1pPr>
          </a:lstStyle>
          <a:p>
            <a:pPr lvl="0"/>
            <a:r>
              <a:rPr lang="en-US" dirty="0"/>
              <a:t>Click to insert image or graphic here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atin typeface="+mn-lt"/>
              </a:defRPr>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405431728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0269070-4807-43E2-A9DF-90767C93C775}"/>
              </a:ext>
            </a:extLst>
          </p:cNvPr>
          <p:cNvSpPr>
            <a:spLocks noGrp="1"/>
          </p:cNvSpPr>
          <p:nvPr>
            <p:ph type="pic" sz="quarter" idx="15" hasCustomPrompt="1"/>
          </p:nvPr>
        </p:nvSpPr>
        <p:spPr>
          <a:xfrm>
            <a:off x="0" y="0"/>
            <a:ext cx="12207239" cy="6858000"/>
          </a:xfrm>
          <a:solidFill>
            <a:schemeClr val="accent1"/>
          </a:solidFill>
        </p:spPr>
        <p:txBody>
          <a:bodyPr tIns="2560320" anchor="ctr">
            <a:noAutofit/>
          </a:bodyPr>
          <a:lstStyle>
            <a:lvl1pPr algn="ctr">
              <a:defRPr sz="1800"/>
            </a:lvl1pPr>
          </a:lstStyle>
          <a:p>
            <a:r>
              <a:rPr lang="en-US" dirty="0"/>
              <a:t>Click to insert image here</a:t>
            </a:r>
          </a:p>
          <a:p>
            <a:endParaRPr lang="en-US" dirty="0"/>
          </a:p>
        </p:txBody>
      </p:sp>
      <p:sp>
        <p:nvSpPr>
          <p:cNvPr id="6" name="Text Placeholder 9">
            <a:extLst>
              <a:ext uri="{FF2B5EF4-FFF2-40B4-BE49-F238E27FC236}">
                <a16:creationId xmlns:a16="http://schemas.microsoft.com/office/drawing/2014/main" id="{B95A5A22-1295-5A4C-BEED-CDAAB6B38DA8}"/>
              </a:ext>
            </a:extLst>
          </p:cNvPr>
          <p:cNvSpPr>
            <a:spLocks noGrp="1"/>
          </p:cNvSpPr>
          <p:nvPr>
            <p:ph type="body" sz="quarter" idx="14" hasCustomPrompt="1"/>
          </p:nvPr>
        </p:nvSpPr>
        <p:spPr>
          <a:xfrm>
            <a:off x="-11574" y="-11151"/>
            <a:ext cx="12207240" cy="3429000"/>
          </a:xfrm>
          <a:solidFill>
            <a:srgbClr val="262626">
              <a:alpha val="61961"/>
            </a:srgbClr>
          </a:solidFill>
          <a:ln>
            <a:noFill/>
          </a:ln>
        </p:spPr>
        <p:txBody>
          <a:bodyPr lIns="868680" tIns="2057400" bIns="91440" anchor="t" anchorCtr="0">
            <a:normAutofit/>
          </a:bodyPr>
          <a:lstStyle>
            <a:lvl1pPr marL="0" marR="0" indent="0" algn="l" defTabSz="914400" rtl="0" eaLnBrk="1" fontAlgn="auto" latinLnBrk="0" hangingPunct="1">
              <a:lnSpc>
                <a:spcPct val="60000"/>
              </a:lnSpc>
              <a:spcBef>
                <a:spcPts val="1000"/>
              </a:spcBef>
              <a:spcAft>
                <a:spcPts val="0"/>
              </a:spcAft>
              <a:buClrTx/>
              <a:buSzTx/>
              <a:buFontTx/>
              <a:buNone/>
              <a:tabLst/>
              <a:defRPr sz="1600" b="0" i="0">
                <a:solidFill>
                  <a:schemeClr val="bg1"/>
                </a:solidFill>
                <a:latin typeface="+mn-lt"/>
                <a:cs typeface="Arial" panose="020B0604020202020204" pitchFamily="34" charset="0"/>
              </a:defRPr>
            </a:lvl1pPr>
          </a:lstStyle>
          <a:p>
            <a:pPr lvl="0"/>
            <a:r>
              <a:rPr lang="en-US" dirty="0"/>
              <a:t>Click to exit master text style</a:t>
            </a:r>
          </a:p>
        </p:txBody>
      </p:sp>
      <p:sp>
        <p:nvSpPr>
          <p:cNvPr id="2" name="Title 1">
            <a:extLst>
              <a:ext uri="{FF2B5EF4-FFF2-40B4-BE49-F238E27FC236}">
                <a16:creationId xmlns:a16="http://schemas.microsoft.com/office/drawing/2014/main" id="{AEDEBD28-F38A-B644-853D-75CBD6A9F711}"/>
              </a:ext>
            </a:extLst>
          </p:cNvPr>
          <p:cNvSpPr>
            <a:spLocks noGrp="1"/>
          </p:cNvSpPr>
          <p:nvPr>
            <p:ph type="title" hasCustomPrompt="1"/>
          </p:nvPr>
        </p:nvSpPr>
        <p:spPr>
          <a:xfrm>
            <a:off x="838200" y="565847"/>
            <a:ext cx="10515600" cy="1062232"/>
          </a:xfrm>
        </p:spPr>
        <p:txBody>
          <a:bodyPr lIns="0" tIns="0" rIns="0" bIns="0" anchor="t">
            <a:normAutofit/>
          </a:bodyPr>
          <a:lstStyle>
            <a:lvl1pPr>
              <a:defRPr sz="2800">
                <a:solidFill>
                  <a:schemeClr val="bg1"/>
                </a:solidFill>
              </a:defRPr>
            </a:lvl1pPr>
          </a:lstStyle>
          <a:p>
            <a:r>
              <a:rPr lang="en-US" dirty="0"/>
              <a:t>Click to edit master title style</a:t>
            </a:r>
          </a:p>
        </p:txBody>
      </p:sp>
      <p:sp>
        <p:nvSpPr>
          <p:cNvPr id="7" name="TextBox 6">
            <a:extLst>
              <a:ext uri="{FF2B5EF4-FFF2-40B4-BE49-F238E27FC236}">
                <a16:creationId xmlns:a16="http://schemas.microsoft.com/office/drawing/2014/main" id="{C3B6C998-067D-F24C-8880-399DE7EC60CF}"/>
              </a:ext>
            </a:extLst>
          </p:cNvPr>
          <p:cNvSpPr txBox="1"/>
          <p:nvPr userDrawn="1"/>
        </p:nvSpPr>
        <p:spPr>
          <a:xfrm>
            <a:off x="3340444" y="5935091"/>
            <a:ext cx="5511112" cy="523220"/>
          </a:xfrm>
          <a:prstGeom prst="rect">
            <a:avLst/>
          </a:prstGeom>
          <a:solidFill>
            <a:schemeClr val="bg1">
              <a:alpha val="0"/>
            </a:schemeClr>
          </a:solidFill>
        </p:spPr>
        <p:txBody>
          <a:bodyPr wrap="square" rtlCol="0">
            <a:spAutoFit/>
          </a:bodyPr>
          <a:lstStyle/>
          <a:p>
            <a:pPr algn="ctr"/>
            <a:r>
              <a:rPr lang="en-US" sz="2800" b="1" dirty="0">
                <a:solidFill>
                  <a:schemeClr val="accent5"/>
                </a:solidFill>
                <a:latin typeface="+mn-lt"/>
                <a:cs typeface="Arial" panose="020B0604020202020204" pitchFamily="34" charset="0"/>
              </a:rPr>
              <a:t>Click to edit master text style</a:t>
            </a:r>
          </a:p>
        </p:txBody>
      </p:sp>
    </p:spTree>
    <p:extLst>
      <p:ext uri="{BB962C8B-B14F-4D97-AF65-F5344CB8AC3E}">
        <p14:creationId xmlns:p14="http://schemas.microsoft.com/office/powerpoint/2010/main" val="65470846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13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FD44-3E18-544B-BBAC-DCBF5F125EA3}"/>
              </a:ext>
            </a:extLst>
          </p:cNvPr>
          <p:cNvSpPr>
            <a:spLocks noGrp="1"/>
          </p:cNvSpPr>
          <p:nvPr>
            <p:ph type="title" hasCustomPrompt="1"/>
          </p:nvPr>
        </p:nvSpPr>
        <p:spPr>
          <a:xfrm>
            <a:off x="838200" y="569494"/>
            <a:ext cx="10515600" cy="911595"/>
          </a:xfrm>
        </p:spPr>
        <p:txBody>
          <a:bodyPr lIns="0" tIns="0" rIns="0" bIns="0" anchor="t">
            <a:normAutofit/>
          </a:bodyPr>
          <a:lstStyle>
            <a:lvl1pPr>
              <a:defRPr sz="2800">
                <a:solidFill>
                  <a:schemeClr val="accent6"/>
                </a:solidFill>
              </a:defRPr>
            </a:lvl1pPr>
          </a:lstStyle>
          <a:p>
            <a:r>
              <a:rPr lang="en-US" dirty="0"/>
              <a:t>Click to edit master title style</a:t>
            </a:r>
          </a:p>
        </p:txBody>
      </p:sp>
      <p:sp>
        <p:nvSpPr>
          <p:cNvPr id="7" name="Picture Placeholder 2">
            <a:extLst>
              <a:ext uri="{FF2B5EF4-FFF2-40B4-BE49-F238E27FC236}">
                <a16:creationId xmlns:a16="http://schemas.microsoft.com/office/drawing/2014/main" id="{E69AB53E-6566-42B1-A87A-589EE239D5AA}"/>
              </a:ext>
            </a:extLst>
          </p:cNvPr>
          <p:cNvSpPr>
            <a:spLocks noGrp="1"/>
          </p:cNvSpPr>
          <p:nvPr>
            <p:ph type="pic" sz="quarter" idx="20" hasCustomPrompt="1"/>
          </p:nvPr>
        </p:nvSpPr>
        <p:spPr>
          <a:xfrm>
            <a:off x="833175" y="1963738"/>
            <a:ext cx="6759223" cy="4217987"/>
          </a:xfrm>
          <a:solidFill>
            <a:schemeClr val="accent1"/>
          </a:solidFill>
        </p:spPr>
        <p:txBody>
          <a:bodyPr anchor="ctr">
            <a:normAutofit/>
          </a:bodyPr>
          <a:lstStyle>
            <a:lvl1pPr algn="ctr">
              <a:defRPr sz="1600"/>
            </a:lvl1pPr>
          </a:lstStyle>
          <a:p>
            <a:r>
              <a:rPr lang="en-US" dirty="0"/>
              <a:t>Click to insert image here</a:t>
            </a:r>
          </a:p>
        </p:txBody>
      </p:sp>
      <p:sp>
        <p:nvSpPr>
          <p:cNvPr id="20" name="Text Placeholder 11">
            <a:extLst>
              <a:ext uri="{FF2B5EF4-FFF2-40B4-BE49-F238E27FC236}">
                <a16:creationId xmlns:a16="http://schemas.microsoft.com/office/drawing/2014/main" id="{FD3509C8-7877-6946-8CE5-00F7B9552E07}"/>
              </a:ext>
            </a:extLst>
          </p:cNvPr>
          <p:cNvSpPr>
            <a:spLocks noGrp="1"/>
          </p:cNvSpPr>
          <p:nvPr>
            <p:ph type="body" sz="quarter" idx="24" hasCustomPrompt="1"/>
          </p:nvPr>
        </p:nvSpPr>
        <p:spPr>
          <a:xfrm>
            <a:off x="8432800" y="3725227"/>
            <a:ext cx="2919113" cy="1835313"/>
          </a:xfrm>
        </p:spPr>
        <p:txBody>
          <a:bodyPr lIns="0" tIns="0" rIns="0" bIns="0">
            <a:noAutofit/>
          </a:bodyPr>
          <a:lstStyle>
            <a:lvl1pPr marL="0" indent="0">
              <a:lnSpc>
                <a:spcPct val="90000"/>
              </a:lnSpc>
              <a:buNone/>
              <a:defRPr sz="1600" b="0">
                <a:solidFill>
                  <a:schemeClr val="accent5"/>
                </a:solidFill>
              </a:defRPr>
            </a:lvl1pPr>
          </a:lstStyle>
          <a:p>
            <a:pPr lvl="0"/>
            <a:r>
              <a:rPr lang="en-US" dirty="0"/>
              <a:t>Click to edit master text style</a:t>
            </a:r>
          </a:p>
        </p:txBody>
      </p:sp>
      <p:sp>
        <p:nvSpPr>
          <p:cNvPr id="19" name="Text Placeholder 11">
            <a:extLst>
              <a:ext uri="{FF2B5EF4-FFF2-40B4-BE49-F238E27FC236}">
                <a16:creationId xmlns:a16="http://schemas.microsoft.com/office/drawing/2014/main" id="{46EC1DFF-6B7A-4C4C-9BDC-76D1FE8DD60B}"/>
              </a:ext>
            </a:extLst>
          </p:cNvPr>
          <p:cNvSpPr>
            <a:spLocks noGrp="1"/>
          </p:cNvSpPr>
          <p:nvPr>
            <p:ph type="body" sz="quarter" idx="23" hasCustomPrompt="1"/>
          </p:nvPr>
        </p:nvSpPr>
        <p:spPr>
          <a:xfrm>
            <a:off x="8432800" y="5692068"/>
            <a:ext cx="2919113" cy="532753"/>
          </a:xfrm>
        </p:spPr>
        <p:txBody>
          <a:bodyPr lIns="0" tIns="0" rIns="0" bIns="0" anchor="b">
            <a:noAutofit/>
          </a:bodyPr>
          <a:lstStyle>
            <a:lvl1pPr marL="0" indent="0">
              <a:lnSpc>
                <a:spcPct val="90000"/>
              </a:lnSpc>
              <a:buNone/>
              <a:defRPr sz="2000" b="1">
                <a:solidFill>
                  <a:schemeClr val="accent5"/>
                </a:solidFill>
              </a:defRPr>
            </a:lvl1pPr>
          </a:lstStyle>
          <a:p>
            <a:pPr lvl="0"/>
            <a:r>
              <a:rPr lang="en-US" dirty="0"/>
              <a:t>Click to edit master text style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atin typeface="+mn-lt"/>
                <a:cs typeface="Arial" panose="020B0604020202020204" pitchFamily="34" charset="0"/>
              </a:defRPr>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210505390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theme" Target="../theme/theme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4DDE9C-955A-40E0-AEDB-57EE5B377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C8092AA-470A-438D-B06A-389D4965D1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2F0C0FCC-269D-49E4-B1A8-2F5D9EEA56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cs typeface="Arial" panose="020B0604020202020204" pitchFamily="34" charset="0"/>
              </a:defRPr>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144172431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78" r:id="rId4"/>
    <p:sldLayoutId id="2147483679" r:id="rId5"/>
    <p:sldLayoutId id="2147483680" r:id="rId6"/>
    <p:sldLayoutId id="2147483682" r:id="rId7"/>
    <p:sldLayoutId id="2147483687" r:id="rId8"/>
    <p:sldLayoutId id="2147483686" r:id="rId9"/>
    <p:sldLayoutId id="2147483681" r:id="rId10"/>
  </p:sldLayoutIdLst>
  <p:hf hd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Tx/>
        <a:buNone/>
        <a:defRPr sz="2800" kern="1200">
          <a:solidFill>
            <a:schemeClr val="tx1"/>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Tx/>
        <a:buNone/>
        <a:defRPr sz="2400" kern="1200">
          <a:solidFill>
            <a:schemeClr val="tx1"/>
          </a:solidFill>
          <a:latin typeface="+mn-lt"/>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2000" kern="1200">
          <a:solidFill>
            <a:schemeClr val="tx1"/>
          </a:solidFill>
          <a:latin typeface="+mn-lt"/>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1800" kern="1200">
          <a:solidFill>
            <a:schemeClr val="tx1"/>
          </a:solidFill>
          <a:latin typeface="+mn-lt"/>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18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commons.wikimedia.org/wiki/File:Silicate-tetrahedron-3D-balls.png" TargetMode="External" /><Relationship Id="rId2" Type="http://schemas.openxmlformats.org/officeDocument/2006/relationships/image" Target="../media/image11.png" /><Relationship Id="rId1" Type="http://schemas.openxmlformats.org/officeDocument/2006/relationships/slideLayout" Target="../slideLayouts/slideLayout3.xml" /><Relationship Id="rId5" Type="http://schemas.openxmlformats.org/officeDocument/2006/relationships/hyperlink" Target="https://creativecommons.org/licenses/by-sa/3.0/" TargetMode="External" /><Relationship Id="rId4" Type="http://schemas.openxmlformats.org/officeDocument/2006/relationships/image" Target="../media/image12.emf"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5.xml" /></Relationships>
</file>

<file path=ppt/slides/_rels/slide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9.xml" /></Relationships>
</file>

<file path=ppt/slides/_rels/slide18.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Layout" Target="../slideLayouts/slideLayout1.xml" /><Relationship Id="rId5" Type="http://schemas.openxmlformats.org/officeDocument/2006/relationships/hyperlink" Target="https://creativecommons.org/licenses/by-sa/3.0/" TargetMode="External" /><Relationship Id="rId4" Type="http://schemas.openxmlformats.org/officeDocument/2006/relationships/hyperlink" Target="https://en.wikipedia.org/wiki/Octahedral_molecular_geometry" TargetMode="Externa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5.emf" /><Relationship Id="rId2" Type="http://schemas.openxmlformats.org/officeDocument/2006/relationships/image" Target="../media/image4.png" /><Relationship Id="rId1" Type="http://schemas.openxmlformats.org/officeDocument/2006/relationships/slideLayout" Target="../slideLayouts/slideLayout2.xml" /><Relationship Id="rId4" Type="http://schemas.openxmlformats.org/officeDocument/2006/relationships/image" Target="../media/image6.emf"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10.xml" /></Relationships>
</file>

<file path=ppt/slides/_rels/slide7.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Fog-covered mountain&#10;">
            <a:extLst>
              <a:ext uri="{FF2B5EF4-FFF2-40B4-BE49-F238E27FC236}">
                <a16:creationId xmlns:a16="http://schemas.microsoft.com/office/drawing/2014/main" id="{7913F9A8-5859-8441-9D34-EA6DF53BAFAB}"/>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p:pic>
      <p:sp>
        <p:nvSpPr>
          <p:cNvPr id="6" name="Title 2">
            <a:extLst>
              <a:ext uri="{FF2B5EF4-FFF2-40B4-BE49-F238E27FC236}">
                <a16:creationId xmlns:a16="http://schemas.microsoft.com/office/drawing/2014/main" id="{C60E6CE8-7AB6-B54A-8434-8F730542E2DD}"/>
              </a:ext>
            </a:extLst>
          </p:cNvPr>
          <p:cNvSpPr>
            <a:spLocks noGrp="1"/>
          </p:cNvSpPr>
          <p:nvPr>
            <p:ph type="title"/>
          </p:nvPr>
        </p:nvSpPr>
        <p:spPr>
          <a:xfrm>
            <a:off x="-11018" y="1098959"/>
            <a:ext cx="12188952" cy="4077048"/>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sz="7200" dirty="0">
                <a:solidFill>
                  <a:srgbClr val="FF0000"/>
                </a:solidFill>
              </a:rPr>
              <a:t> </a:t>
            </a:r>
            <a:r>
              <a:rPr lang="en-US" sz="7200" dirty="0">
                <a:solidFill>
                  <a:schemeClr val="bg2">
                    <a:lumMod val="40000"/>
                    <a:lumOff val="60000"/>
                  </a:schemeClr>
                </a:solidFill>
              </a:rPr>
              <a:t>PRESENTATION ON</a:t>
            </a:r>
            <a:br>
              <a:rPr lang="en-US" sz="7200" dirty="0">
                <a:solidFill>
                  <a:schemeClr val="bg2">
                    <a:lumMod val="40000"/>
                    <a:lumOff val="60000"/>
                  </a:schemeClr>
                </a:solidFill>
              </a:rPr>
            </a:br>
            <a:r>
              <a:rPr lang="en-US" sz="7200" dirty="0">
                <a:solidFill>
                  <a:schemeClr val="bg2">
                    <a:lumMod val="40000"/>
                    <a:lumOff val="60000"/>
                  </a:schemeClr>
                </a:solidFill>
              </a:rPr>
              <a:t>CHEMICAL BONDING</a:t>
            </a:r>
            <a:br>
              <a:rPr lang="en-US" sz="7200" dirty="0"/>
            </a:br>
            <a:r>
              <a:rPr lang="en-US" sz="7200" dirty="0"/>
              <a:t>                       </a:t>
            </a:r>
            <a:r>
              <a:rPr lang="en-US" sz="3600" dirty="0"/>
              <a:t>-BY VANSHIKA SINGLA</a:t>
            </a:r>
          </a:p>
        </p:txBody>
      </p:sp>
    </p:spTree>
    <p:extLst>
      <p:ext uri="{BB962C8B-B14F-4D97-AF65-F5344CB8AC3E}">
        <p14:creationId xmlns:p14="http://schemas.microsoft.com/office/powerpoint/2010/main" val="4031715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76E574-6F12-2143-ACF1-0D21437251FC}"/>
              </a:ext>
            </a:extLst>
          </p:cNvPr>
          <p:cNvSpPr>
            <a:spLocks noGrp="1"/>
          </p:cNvSpPr>
          <p:nvPr>
            <p:ph type="title"/>
          </p:nvPr>
        </p:nvSpPr>
        <p:spPr/>
        <p:txBody>
          <a:bodyPr/>
          <a:lstStyle/>
          <a:p>
            <a:r>
              <a:rPr lang="en-US" dirty="0"/>
              <a:t>Why                       ?                       </a:t>
            </a:r>
          </a:p>
        </p:txBody>
      </p:sp>
      <p:pic>
        <p:nvPicPr>
          <p:cNvPr id="7" name="Picture Placeholder 6">
            <a:extLst>
              <a:ext uri="{FF2B5EF4-FFF2-40B4-BE49-F238E27FC236}">
                <a16:creationId xmlns:a16="http://schemas.microsoft.com/office/drawing/2014/main" id="{052F552C-2509-2A4A-B971-97339C647B5E}"/>
              </a:ext>
            </a:extLst>
          </p:cNvPr>
          <p:cNvPicPr>
            <a:picLocks noGrp="1" noChangeAspect="1"/>
          </p:cNvPicPr>
          <p:nvPr>
            <p:ph type="pic" sz="quarter" idx="4294967295"/>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flipH="1">
            <a:off x="6317179" y="1528769"/>
            <a:ext cx="4479452" cy="39324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 Placeholder 4">
            <a:extLst>
              <a:ext uri="{FF2B5EF4-FFF2-40B4-BE49-F238E27FC236}">
                <a16:creationId xmlns:a16="http://schemas.microsoft.com/office/drawing/2014/main" id="{15A1BD6E-CB7C-1E4C-98ED-ABCC7B6DF936}"/>
              </a:ext>
            </a:extLst>
          </p:cNvPr>
          <p:cNvSpPr>
            <a:spLocks noGrp="1"/>
          </p:cNvSpPr>
          <p:nvPr>
            <p:ph type="body" sz="quarter" idx="10"/>
          </p:nvPr>
        </p:nvSpPr>
        <p:spPr>
          <a:xfrm>
            <a:off x="0" y="1560352"/>
            <a:ext cx="6165908" cy="4009938"/>
          </a:xfrm>
          <a:solidFill>
            <a:srgbClr val="262626">
              <a:alpha val="50196"/>
            </a:srgbClr>
          </a:solidFill>
        </p:spPr>
        <p:txBody>
          <a:bodyPr/>
          <a:lstStyle/>
          <a:p>
            <a:r>
              <a:rPr lang="en-US" b="1" dirty="0"/>
              <a:t>In tetrahedral complex there are only four</a:t>
            </a:r>
          </a:p>
          <a:p>
            <a:r>
              <a:rPr lang="en-US" b="1" dirty="0"/>
              <a:t> ligands hence crystal field splitting may</a:t>
            </a:r>
          </a:p>
          <a:p>
            <a:r>
              <a:rPr lang="en-US" b="1" dirty="0"/>
              <a:t>be only 2/3 the magnitude of crystal field</a:t>
            </a:r>
          </a:p>
          <a:p>
            <a:r>
              <a:rPr lang="en-US" b="1" dirty="0"/>
              <a:t> In octahedral complex.</a:t>
            </a:r>
          </a:p>
          <a:p>
            <a:endParaRPr lang="en-US" b="1" dirty="0"/>
          </a:p>
          <a:p>
            <a:r>
              <a:rPr lang="en-US" b="1" dirty="0"/>
              <a:t>The direction of orbitals in tetrahedral</a:t>
            </a:r>
          </a:p>
          <a:p>
            <a:r>
              <a:rPr lang="en-US" b="1" dirty="0"/>
              <a:t> complex does not coincide with the</a:t>
            </a:r>
          </a:p>
          <a:p>
            <a:r>
              <a:rPr lang="en-US" b="1" dirty="0"/>
              <a:t>direction of ligands and this effect further</a:t>
            </a:r>
          </a:p>
          <a:p>
            <a:r>
              <a:rPr lang="en-US" b="1" dirty="0"/>
              <a:t>reduces the crystal field splitting by</a:t>
            </a:r>
          </a:p>
          <a:p>
            <a:r>
              <a:rPr lang="en-US" b="1" dirty="0"/>
              <a:t> another 2/3 value. </a:t>
            </a:r>
          </a:p>
        </p:txBody>
      </p:sp>
      <p:pic>
        <p:nvPicPr>
          <p:cNvPr id="9" name="Picture 8">
            <a:extLst>
              <a:ext uri="{FF2B5EF4-FFF2-40B4-BE49-F238E27FC236}">
                <a16:creationId xmlns:a16="http://schemas.microsoft.com/office/drawing/2014/main" id="{E6BD2D30-E032-D261-E9B8-0F75316E455E}"/>
              </a:ext>
            </a:extLst>
          </p:cNvPr>
          <p:cNvPicPr>
            <a:picLocks noChangeAspect="1"/>
          </p:cNvPicPr>
          <p:nvPr/>
        </p:nvPicPr>
        <p:blipFill>
          <a:blip r:embed="rId4"/>
          <a:stretch>
            <a:fillRect/>
          </a:stretch>
        </p:blipFill>
        <p:spPr>
          <a:xfrm>
            <a:off x="1954674" y="528628"/>
            <a:ext cx="2678806" cy="629053"/>
          </a:xfrm>
          <a:prstGeom prst="rect">
            <a:avLst/>
          </a:prstGeom>
        </p:spPr>
      </p:pic>
      <p:sp>
        <p:nvSpPr>
          <p:cNvPr id="10" name="TextBox 9">
            <a:extLst>
              <a:ext uri="{FF2B5EF4-FFF2-40B4-BE49-F238E27FC236}">
                <a16:creationId xmlns:a16="http://schemas.microsoft.com/office/drawing/2014/main" id="{24CDB928-9F10-6C63-1F29-93B94C56310D}"/>
              </a:ext>
            </a:extLst>
          </p:cNvPr>
          <p:cNvSpPr txBox="1"/>
          <p:nvPr/>
        </p:nvSpPr>
        <p:spPr>
          <a:xfrm>
            <a:off x="4092298" y="6885909"/>
            <a:ext cx="4896775" cy="230832"/>
          </a:xfrm>
          <a:prstGeom prst="rect">
            <a:avLst/>
          </a:prstGeom>
          <a:noFill/>
        </p:spPr>
        <p:txBody>
          <a:bodyPr wrap="square" rtlCol="0">
            <a:spAutoFit/>
          </a:bodyPr>
          <a:lstStyle/>
          <a:p>
            <a:r>
              <a:rPr lang="en-IN" sz="900">
                <a:hlinkClick r:id="rId3" tooltip="https://commons.wikimedia.org/wiki/File:Silicate-tetrahedron-3D-balls.png"/>
              </a:rPr>
              <a:t>This Photo</a:t>
            </a:r>
            <a:r>
              <a:rPr lang="en-IN" sz="900"/>
              <a:t> by Unknown Author is licensed under </a:t>
            </a:r>
            <a:r>
              <a:rPr lang="en-IN" sz="900">
                <a:hlinkClick r:id="rId5" tooltip="https://creativecommons.org/licenses/by-sa/3.0/"/>
              </a:rPr>
              <a:t>CC BY-SA</a:t>
            </a:r>
            <a:endParaRPr lang="en-IN" sz="900"/>
          </a:p>
        </p:txBody>
      </p:sp>
    </p:spTree>
    <p:extLst>
      <p:ext uri="{BB962C8B-B14F-4D97-AF65-F5344CB8AC3E}">
        <p14:creationId xmlns:p14="http://schemas.microsoft.com/office/powerpoint/2010/main" val="1221784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7977C4-F464-D449-B7C1-AE7D4292B8E4}"/>
              </a:ext>
            </a:extLst>
          </p:cNvPr>
          <p:cNvSpPr>
            <a:spLocks noGrp="1"/>
          </p:cNvSpPr>
          <p:nvPr>
            <p:ph type="title"/>
          </p:nvPr>
        </p:nvSpPr>
        <p:spPr/>
        <p:txBody>
          <a:bodyPr/>
          <a:lstStyle/>
          <a:p>
            <a:r>
              <a:rPr lang="en-US" sz="5400" dirty="0"/>
              <a:t>CFSE </a:t>
            </a:r>
          </a:p>
        </p:txBody>
      </p:sp>
      <p:sp>
        <p:nvSpPr>
          <p:cNvPr id="4" name="Text Placeholder 3">
            <a:extLst>
              <a:ext uri="{FF2B5EF4-FFF2-40B4-BE49-F238E27FC236}">
                <a16:creationId xmlns:a16="http://schemas.microsoft.com/office/drawing/2014/main" id="{B46ECB84-B61A-8340-B7E3-FDD2403CEE57}"/>
              </a:ext>
            </a:extLst>
          </p:cNvPr>
          <p:cNvSpPr>
            <a:spLocks noGrp="1"/>
          </p:cNvSpPr>
          <p:nvPr>
            <p:ph type="body" sz="quarter" idx="21"/>
          </p:nvPr>
        </p:nvSpPr>
        <p:spPr/>
        <p:txBody>
          <a:bodyPr/>
          <a:lstStyle/>
          <a:p>
            <a:r>
              <a:rPr lang="en-US" dirty="0"/>
              <a:t>(</a:t>
            </a:r>
            <a:r>
              <a:rPr lang="en-US" sz="1800" dirty="0"/>
              <a:t>IN TETRAHEDRAL</a:t>
            </a:r>
            <a:r>
              <a:rPr lang="en-US" dirty="0"/>
              <a:t>)</a:t>
            </a:r>
          </a:p>
        </p:txBody>
      </p:sp>
      <p:sp>
        <p:nvSpPr>
          <p:cNvPr id="5" name="Text Placeholder 4">
            <a:extLst>
              <a:ext uri="{FF2B5EF4-FFF2-40B4-BE49-F238E27FC236}">
                <a16:creationId xmlns:a16="http://schemas.microsoft.com/office/drawing/2014/main" id="{1E198F46-EA3E-D747-9F3D-910243C08741}"/>
              </a:ext>
            </a:extLst>
          </p:cNvPr>
          <p:cNvSpPr>
            <a:spLocks noGrp="1"/>
          </p:cNvSpPr>
          <p:nvPr>
            <p:ph type="body" sz="quarter" idx="10"/>
          </p:nvPr>
        </p:nvSpPr>
        <p:spPr>
          <a:xfrm>
            <a:off x="0" y="2066537"/>
            <a:ext cx="12192000" cy="4800604"/>
          </a:xfrm>
        </p:spPr>
        <p:txBody>
          <a:bodyPr>
            <a:normAutofit/>
          </a:bodyPr>
          <a:lstStyle/>
          <a:p>
            <a:pPr marL="457200" indent="-457200">
              <a:lnSpc>
                <a:spcPct val="100000"/>
              </a:lnSpc>
              <a:buFont typeface="Arial" panose="020B0604020202020204" pitchFamily="34" charset="0"/>
              <a:buChar char="•"/>
            </a:pPr>
            <a:r>
              <a:rPr lang="en-US" sz="3200" dirty="0"/>
              <a:t>When the ligand approach central metal atom there is repulsion between ligand electrons and d orbital electrons of central metal atom.</a:t>
            </a:r>
          </a:p>
          <a:p>
            <a:pPr marL="457200" indent="-457200">
              <a:lnSpc>
                <a:spcPct val="100000"/>
              </a:lnSpc>
              <a:buFont typeface="Arial" panose="020B0604020202020204" pitchFamily="34" charset="0"/>
              <a:buChar char="•"/>
            </a:pPr>
            <a:r>
              <a:rPr lang="en-US" sz="3200" dirty="0"/>
              <a:t>When the ligand approaches central metal atom there is splitting of d orbital in e</a:t>
            </a:r>
            <a:r>
              <a:rPr lang="en-US" sz="3200" baseline="-25000" dirty="0"/>
              <a:t>g</a:t>
            </a:r>
            <a:r>
              <a:rPr lang="en-US" sz="3200" dirty="0"/>
              <a:t> and t</a:t>
            </a:r>
            <a:r>
              <a:rPr lang="en-US" sz="3200" baseline="-25000" dirty="0"/>
              <a:t>2g</a:t>
            </a:r>
            <a:r>
              <a:rPr lang="en-US" sz="3200" dirty="0"/>
              <a:t> sets.</a:t>
            </a:r>
          </a:p>
          <a:p>
            <a:pPr marL="457200" indent="-457200">
              <a:lnSpc>
                <a:spcPct val="100000"/>
              </a:lnSpc>
              <a:buFont typeface="Arial" panose="020B0604020202020204" pitchFamily="34" charset="0"/>
              <a:buChar char="•"/>
            </a:pPr>
            <a:r>
              <a:rPr lang="en-US" sz="3200" dirty="0"/>
              <a:t>The gap between these two sets e</a:t>
            </a:r>
            <a:r>
              <a:rPr lang="en-US" sz="3200" baseline="-25000" dirty="0"/>
              <a:t>g</a:t>
            </a:r>
            <a:r>
              <a:rPr lang="en-US" sz="3200" dirty="0"/>
              <a:t> and t</a:t>
            </a:r>
            <a:r>
              <a:rPr lang="en-US" sz="3200" baseline="-25000" dirty="0"/>
              <a:t>2g</a:t>
            </a:r>
            <a:r>
              <a:rPr lang="en-US" sz="3200" dirty="0"/>
              <a:t> is called energy gap or </a:t>
            </a:r>
            <a:r>
              <a:rPr lang="en-US" sz="3200" b="1" u="sng" dirty="0"/>
              <a:t>Crystal Field Stabilization Energy.</a:t>
            </a:r>
          </a:p>
        </p:txBody>
      </p:sp>
    </p:spTree>
    <p:extLst>
      <p:ext uri="{BB962C8B-B14F-4D97-AF65-F5344CB8AC3E}">
        <p14:creationId xmlns:p14="http://schemas.microsoft.com/office/powerpoint/2010/main" val="2112437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5A33FA-4587-7846-9ED9-3E46F50BDE8A}"/>
              </a:ext>
            </a:extLst>
          </p:cNvPr>
          <p:cNvSpPr>
            <a:spLocks noGrp="1"/>
          </p:cNvSpPr>
          <p:nvPr>
            <p:ph type="title"/>
          </p:nvPr>
        </p:nvSpPr>
        <p:spPr>
          <a:xfrm>
            <a:off x="762699" y="582287"/>
            <a:ext cx="10515600" cy="1120678"/>
          </a:xfrm>
        </p:spPr>
        <p:txBody>
          <a:bodyPr>
            <a:normAutofit fontScale="90000"/>
          </a:bodyPr>
          <a:lstStyle/>
          <a:p>
            <a:r>
              <a:rPr lang="en-US" dirty="0"/>
              <a:t>The energy difference between t</a:t>
            </a:r>
            <a:r>
              <a:rPr lang="en-US" baseline="-25000" dirty="0"/>
              <a:t>2</a:t>
            </a:r>
            <a:r>
              <a:rPr lang="en-US" dirty="0"/>
              <a:t> and e</a:t>
            </a:r>
            <a:r>
              <a:rPr lang="en-US" baseline="-25000" dirty="0"/>
              <a:t>g</a:t>
            </a:r>
            <a:r>
              <a:rPr lang="en-US" dirty="0"/>
              <a:t> sets called </a:t>
            </a:r>
            <a:r>
              <a:rPr lang="el-GR" sz="2800" b="1" i="0" dirty="0">
                <a:solidFill>
                  <a:srgbClr val="1D7CB9"/>
                </a:solidFill>
                <a:effectLst/>
                <a:latin typeface="Roboto" panose="02000000000000000000" pitchFamily="2" charset="0"/>
              </a:rPr>
              <a:t>Δ</a:t>
            </a:r>
            <a:r>
              <a:rPr lang="en-US" baseline="-25000" dirty="0">
                <a:solidFill>
                  <a:srgbClr val="1D7CB9"/>
                </a:solidFill>
                <a:latin typeface="Roboto" panose="02000000000000000000" pitchFamily="2" charset="0"/>
              </a:rPr>
              <a:t>o</a:t>
            </a:r>
            <a:r>
              <a:rPr lang="en-US" dirty="0"/>
              <a:t>  is proportional to crystal field strength of ligands that is how strongly ligand electrons repel metal electrons.</a:t>
            </a:r>
            <a:br>
              <a:rPr lang="en-US" dirty="0"/>
            </a:br>
            <a:br>
              <a:rPr lang="en-US" dirty="0"/>
            </a:br>
            <a:endParaRPr lang="en-US" dirty="0"/>
          </a:p>
        </p:txBody>
      </p:sp>
      <p:sp>
        <p:nvSpPr>
          <p:cNvPr id="4" name="Text Placeholder 3">
            <a:extLst>
              <a:ext uri="{FF2B5EF4-FFF2-40B4-BE49-F238E27FC236}">
                <a16:creationId xmlns:a16="http://schemas.microsoft.com/office/drawing/2014/main" id="{829A611A-C9F9-0E49-9EE7-F336A4C79C4C}"/>
              </a:ext>
            </a:extLst>
          </p:cNvPr>
          <p:cNvSpPr>
            <a:spLocks noGrp="1"/>
          </p:cNvSpPr>
          <p:nvPr>
            <p:ph type="body" sz="quarter" idx="23"/>
          </p:nvPr>
        </p:nvSpPr>
        <p:spPr>
          <a:xfrm>
            <a:off x="7508147" y="2206305"/>
            <a:ext cx="4030133" cy="3078160"/>
          </a:xfrm>
        </p:spPr>
        <p:txBody>
          <a:bodyPr/>
          <a:lstStyle/>
          <a:p>
            <a:r>
              <a:rPr lang="en-US" sz="2400" dirty="0"/>
              <a:t>The energy of each of two low energy levels e</a:t>
            </a:r>
            <a:r>
              <a:rPr lang="en-US" sz="2400" baseline="-25000" dirty="0"/>
              <a:t>g</a:t>
            </a:r>
            <a:r>
              <a:rPr lang="en-US" sz="2400" dirty="0"/>
              <a:t> is decreased by 3/5 above  their energy in spherical field, while the energy of each of three high energy orbital t</a:t>
            </a:r>
            <a:r>
              <a:rPr lang="en-US" sz="2400" baseline="-25000" dirty="0"/>
              <a:t>2g </a:t>
            </a:r>
            <a:r>
              <a:rPr lang="en-US" sz="2400" dirty="0"/>
              <a:t>is increased by 2/5 below their energy in spherical field.</a:t>
            </a:r>
          </a:p>
        </p:txBody>
      </p:sp>
      <p:sp>
        <p:nvSpPr>
          <p:cNvPr id="3" name="Slide Number Placeholder 2">
            <a:extLst>
              <a:ext uri="{FF2B5EF4-FFF2-40B4-BE49-F238E27FC236}">
                <a16:creationId xmlns:a16="http://schemas.microsoft.com/office/drawing/2014/main" id="{E3DF42A6-06AF-7B44-87E3-7B83E44F56CA}"/>
              </a:ext>
            </a:extLst>
          </p:cNvPr>
          <p:cNvSpPr>
            <a:spLocks noGrp="1"/>
          </p:cNvSpPr>
          <p:nvPr>
            <p:ph type="sldNum" sz="quarter" idx="17"/>
          </p:nvPr>
        </p:nvSpPr>
        <p:spPr/>
        <p:txBody>
          <a:bodyPr/>
          <a:lstStyle/>
          <a:p>
            <a:fld id="{A52BEA90-E6BE-45F4-8D5D-C2E01FE3DBCB}" type="slidenum">
              <a:rPr lang="en-US" smtClean="0"/>
              <a:pPr/>
              <a:t>12</a:t>
            </a:fld>
            <a:endParaRPr lang="en-US" dirty="0"/>
          </a:p>
        </p:txBody>
      </p:sp>
      <p:pic>
        <p:nvPicPr>
          <p:cNvPr id="10" name="Picture Placeholder 9">
            <a:extLst>
              <a:ext uri="{FF2B5EF4-FFF2-40B4-BE49-F238E27FC236}">
                <a16:creationId xmlns:a16="http://schemas.microsoft.com/office/drawing/2014/main" id="{7E3AAD82-2F2E-E49D-356B-7A816A5CC84B}"/>
              </a:ext>
            </a:extLst>
          </p:cNvPr>
          <p:cNvPicPr>
            <a:picLocks noGrp="1" noChangeAspect="1"/>
          </p:cNvPicPr>
          <p:nvPr>
            <p:ph type="pic" sz="quarter" idx="20"/>
          </p:nvPr>
        </p:nvPicPr>
        <p:blipFill>
          <a:blip r:embed="rId2">
            <a:extLst>
              <a:ext uri="{28A0092B-C50C-407E-A947-70E740481C1C}">
                <a14:useLocalDpi xmlns:a14="http://schemas.microsoft.com/office/drawing/2010/main" val="0"/>
              </a:ext>
            </a:extLst>
          </a:blip>
          <a:srcRect l="3322" r="3322"/>
          <a:stretch/>
        </p:blipFill>
        <p:spPr>
          <a:xfrm>
            <a:off x="368417" y="1894101"/>
            <a:ext cx="6548874" cy="4103428"/>
          </a:xfrm>
          <a:prstGeom prst="rect">
            <a:avLst/>
          </a:prstGeom>
        </p:spPr>
      </p:pic>
    </p:spTree>
    <p:extLst>
      <p:ext uri="{BB962C8B-B14F-4D97-AF65-F5344CB8AC3E}">
        <p14:creationId xmlns:p14="http://schemas.microsoft.com/office/powerpoint/2010/main" val="78035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2">
            <a:extLst>
              <a:ext uri="{FF2B5EF4-FFF2-40B4-BE49-F238E27FC236}">
                <a16:creationId xmlns:a16="http://schemas.microsoft.com/office/drawing/2014/main" id="{77856A1F-9341-5149-8714-2EA1C86BC3B9}"/>
              </a:ext>
            </a:extLst>
          </p:cNvPr>
          <p:cNvSpPr>
            <a:spLocks noGrp="1"/>
          </p:cNvSpPr>
          <p:nvPr>
            <p:ph type="title"/>
          </p:nvPr>
        </p:nvSpPr>
        <p:spPr/>
        <p:txBody>
          <a:bodyPr/>
          <a:lstStyle/>
          <a:p>
            <a:r>
              <a:rPr lang="en-US" dirty="0"/>
              <a:t>CALCULATION OF CFSE IN TETRAHEDRAL COMPLEXES</a:t>
            </a:r>
            <a:endParaRPr lang="en-US" dirty="0">
              <a:solidFill>
                <a:schemeClr val="accent5"/>
              </a:solidFill>
            </a:endParaRPr>
          </a:p>
        </p:txBody>
      </p:sp>
      <p:sp>
        <p:nvSpPr>
          <p:cNvPr id="77" name="TextBox 76">
            <a:extLst>
              <a:ext uri="{FF2B5EF4-FFF2-40B4-BE49-F238E27FC236}">
                <a16:creationId xmlns:a16="http://schemas.microsoft.com/office/drawing/2014/main" id="{42B41A68-997F-F740-BFFF-3B1364526717}"/>
              </a:ext>
            </a:extLst>
          </p:cNvPr>
          <p:cNvSpPr txBox="1"/>
          <p:nvPr/>
        </p:nvSpPr>
        <p:spPr>
          <a:xfrm>
            <a:off x="2690253" y="1783865"/>
            <a:ext cx="6811493" cy="707886"/>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CFSE= (-3/5e</a:t>
            </a:r>
            <a:r>
              <a:rPr lang="en-US" sz="2000" baseline="-25000" dirty="0">
                <a:latin typeface="Arial" panose="020B0604020202020204" pitchFamily="34" charset="0"/>
                <a:cs typeface="Arial" panose="020B0604020202020204" pitchFamily="34" charset="0"/>
              </a:rPr>
              <a:t>g</a:t>
            </a:r>
            <a:r>
              <a:rPr lang="en-US" sz="2000" dirty="0">
                <a:latin typeface="Arial" panose="020B0604020202020204" pitchFamily="34" charset="0"/>
                <a:cs typeface="Arial" panose="020B0604020202020204" pitchFamily="34" charset="0"/>
              </a:rPr>
              <a:t> + 2/5t</a:t>
            </a:r>
            <a:r>
              <a:rPr lang="en-US" sz="2000" baseline="-25000" dirty="0">
                <a:latin typeface="Arial" panose="020B0604020202020204" pitchFamily="34" charset="0"/>
                <a:cs typeface="Arial" panose="020B0604020202020204" pitchFamily="34" charset="0"/>
              </a:rPr>
              <a:t>2g</a:t>
            </a:r>
            <a:r>
              <a:rPr lang="en-US" sz="2000" dirty="0">
                <a:latin typeface="Arial" panose="020B0604020202020204" pitchFamily="34" charset="0"/>
                <a:cs typeface="Arial" panose="020B0604020202020204" pitchFamily="34" charset="0"/>
              </a:rPr>
              <a:t>)*4/9 </a:t>
            </a:r>
            <a:r>
              <a:rPr lang="el-GR" sz="2000" b="1" i="0" dirty="0">
                <a:solidFill>
                  <a:srgbClr val="333333"/>
                </a:solidFill>
                <a:effectLst/>
                <a:latin typeface="Roboto" panose="02000000000000000000" pitchFamily="2" charset="0"/>
              </a:rPr>
              <a:t>Δ</a:t>
            </a:r>
            <a:r>
              <a:rPr lang="en-US" sz="2000" b="1" baseline="-25000" dirty="0">
                <a:solidFill>
                  <a:srgbClr val="333333"/>
                </a:solidFill>
                <a:latin typeface="Roboto" panose="02000000000000000000" pitchFamily="2" charset="0"/>
              </a:rPr>
              <a:t>o</a:t>
            </a:r>
            <a:r>
              <a:rPr lang="en-US" sz="2000" dirty="0">
                <a:latin typeface="Arial" panose="020B0604020202020204" pitchFamily="34" charset="0"/>
                <a:cs typeface="Arial" panose="020B0604020202020204" pitchFamily="34" charset="0"/>
              </a:rPr>
              <a:t>  </a:t>
            </a:r>
            <a:endParaRPr lang="en-US" sz="2000" b="1" baseline="-25000" dirty="0">
              <a:solidFill>
                <a:srgbClr val="333333"/>
              </a:solidFill>
              <a:latin typeface="Roboto" panose="02000000000000000000" pitchFamily="2" charset="0"/>
              <a:cs typeface="Arial" panose="020B0604020202020204" pitchFamily="34" charset="0"/>
            </a:endParaRPr>
          </a:p>
          <a:p>
            <a:pPr algn="ctr"/>
            <a:r>
              <a:rPr lang="en-US" sz="2000" dirty="0">
                <a:latin typeface="Arial" panose="020B0604020202020204" pitchFamily="34" charset="0"/>
                <a:cs typeface="Arial" panose="020B0604020202020204" pitchFamily="34" charset="0"/>
              </a:rPr>
              <a:t> </a:t>
            </a:r>
          </a:p>
        </p:txBody>
      </p:sp>
      <p:sp>
        <p:nvSpPr>
          <p:cNvPr id="76" name="Text Placeholder 1">
            <a:extLst>
              <a:ext uri="{FF2B5EF4-FFF2-40B4-BE49-F238E27FC236}">
                <a16:creationId xmlns:a16="http://schemas.microsoft.com/office/drawing/2014/main" id="{85681E78-251C-D045-A6D8-C250854DB714}"/>
              </a:ext>
            </a:extLst>
          </p:cNvPr>
          <p:cNvSpPr>
            <a:spLocks noGrp="1"/>
          </p:cNvSpPr>
          <p:nvPr/>
        </p:nvSpPr>
        <p:spPr>
          <a:xfrm>
            <a:off x="-258849" y="3351938"/>
            <a:ext cx="3226817" cy="616530"/>
          </a:xfrm>
          <a:prstGeom prst="rect">
            <a:avLst/>
          </a:prstGeom>
        </p:spPr>
        <p:txBody>
          <a:bodyPr vert="horz" lIns="0" tIns="45720" rIns="91440" bIns="45720" rtlCol="0">
            <a:normAutofit/>
          </a:bodyPr>
          <a:lstStyle>
            <a:lvl1pPr marL="0" indent="0" algn="l" defTabSz="914400" rtl="0" eaLnBrk="1" latinLnBrk="0" hangingPunct="1">
              <a:lnSpc>
                <a:spcPct val="90000"/>
              </a:lnSpc>
              <a:spcBef>
                <a:spcPts val="1000"/>
              </a:spcBef>
              <a:buFontTx/>
              <a:buNone/>
              <a:defRPr sz="2800" kern="120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Tx/>
              <a:buNone/>
              <a:defRPr sz="2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20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18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50000"/>
              </a:lnSpc>
            </a:pPr>
            <a:r>
              <a:rPr lang="en-US" sz="1400" dirty="0">
                <a:solidFill>
                  <a:schemeClr val="accent2"/>
                </a:solidFill>
              </a:rPr>
              <a:t> </a:t>
            </a:r>
          </a:p>
          <a:p>
            <a:pPr algn="ctr">
              <a:lnSpc>
                <a:spcPct val="50000"/>
              </a:lnSpc>
            </a:pPr>
            <a:r>
              <a:rPr lang="en-US" sz="1400" dirty="0">
                <a:solidFill>
                  <a:schemeClr val="accent2"/>
                </a:solidFill>
              </a:rPr>
              <a:t>  </a:t>
            </a:r>
          </a:p>
        </p:txBody>
      </p:sp>
      <p:sp>
        <p:nvSpPr>
          <p:cNvPr id="143" name="TextBox 142">
            <a:extLst>
              <a:ext uri="{FF2B5EF4-FFF2-40B4-BE49-F238E27FC236}">
                <a16:creationId xmlns:a16="http://schemas.microsoft.com/office/drawing/2014/main" id="{3DFECB58-D805-E946-A559-6DE17C51C365}"/>
              </a:ext>
            </a:extLst>
          </p:cNvPr>
          <p:cNvSpPr txBox="1"/>
          <p:nvPr/>
        </p:nvSpPr>
        <p:spPr>
          <a:xfrm>
            <a:off x="5716993" y="2491751"/>
            <a:ext cx="771181"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Silver</a:t>
            </a:r>
          </a:p>
        </p:txBody>
      </p:sp>
      <p:sp>
        <p:nvSpPr>
          <p:cNvPr id="171" name="TextBox 170">
            <a:extLst>
              <a:ext uri="{FF2B5EF4-FFF2-40B4-BE49-F238E27FC236}">
                <a16:creationId xmlns:a16="http://schemas.microsoft.com/office/drawing/2014/main" id="{9EC9D92B-080A-C347-8DD6-B17AD7612077}"/>
              </a:ext>
            </a:extLst>
          </p:cNvPr>
          <p:cNvSpPr txBox="1"/>
          <p:nvPr/>
        </p:nvSpPr>
        <p:spPr>
          <a:xfrm>
            <a:off x="5716993" y="3814580"/>
            <a:ext cx="771181"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Cross</a:t>
            </a:r>
          </a:p>
        </p:txBody>
      </p:sp>
      <p:sp>
        <p:nvSpPr>
          <p:cNvPr id="178" name="TextBox 177">
            <a:extLst>
              <a:ext uri="{FF2B5EF4-FFF2-40B4-BE49-F238E27FC236}">
                <a16:creationId xmlns:a16="http://schemas.microsoft.com/office/drawing/2014/main" id="{133340B2-79E6-5448-845C-681F2F6EEB25}"/>
              </a:ext>
            </a:extLst>
          </p:cNvPr>
          <p:cNvSpPr txBox="1"/>
          <p:nvPr/>
        </p:nvSpPr>
        <p:spPr>
          <a:xfrm>
            <a:off x="5716993" y="5153506"/>
            <a:ext cx="771181"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Red</a:t>
            </a:r>
          </a:p>
        </p:txBody>
      </p:sp>
      <p:sp>
        <p:nvSpPr>
          <p:cNvPr id="9" name="Slide Number Placeholder 8">
            <a:extLst>
              <a:ext uri="{FF2B5EF4-FFF2-40B4-BE49-F238E27FC236}">
                <a16:creationId xmlns:a16="http://schemas.microsoft.com/office/drawing/2014/main" id="{34A6561A-19D0-3C49-9237-13F07BF4911B}"/>
              </a:ext>
            </a:extLst>
          </p:cNvPr>
          <p:cNvSpPr>
            <a:spLocks noGrp="1"/>
          </p:cNvSpPr>
          <p:nvPr>
            <p:ph type="sldNum" sz="quarter" idx="17"/>
          </p:nvPr>
        </p:nvSpPr>
        <p:spPr/>
        <p:txBody>
          <a:bodyPr/>
          <a:lstStyle/>
          <a:p>
            <a:fld id="{A52BEA90-E6BE-45F4-8D5D-C2E01FE3DBCB}" type="slidenum">
              <a:rPr lang="en-US" sz="1200" smtClean="0"/>
              <a:t>13</a:t>
            </a:fld>
            <a:endParaRPr lang="en-US" sz="1200" dirty="0"/>
          </a:p>
        </p:txBody>
      </p:sp>
      <p:sp>
        <p:nvSpPr>
          <p:cNvPr id="2" name="Rectangle 1">
            <a:extLst>
              <a:ext uri="{FF2B5EF4-FFF2-40B4-BE49-F238E27FC236}">
                <a16:creationId xmlns:a16="http://schemas.microsoft.com/office/drawing/2014/main" id="{C0448AC2-27D3-E8C7-E401-D57DD2C27A93}"/>
              </a:ext>
            </a:extLst>
          </p:cNvPr>
          <p:cNvSpPr>
            <a:spLocks noChangeArrowheads="1"/>
          </p:cNvSpPr>
          <p:nvPr/>
        </p:nvSpPr>
        <p:spPr bwMode="auto">
          <a:xfrm rot="10800000" flipV="1">
            <a:off x="673204" y="2990422"/>
            <a:ext cx="3731016"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a:r>
              <a:rPr kumimoji="0" lang="en-US" altLang="en-US" sz="18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For a d</a:t>
            </a:r>
            <a:r>
              <a:rPr lang="en-US" altLang="en-US" sz="2400" baseline="30000" dirty="0">
                <a:solidFill>
                  <a:srgbClr val="000000"/>
                </a:solidFill>
                <a:latin typeface="Tahoma" panose="020B0604030504040204" pitchFamily="34" charset="0"/>
                <a:cs typeface="Tahoma" panose="020B0604030504040204" pitchFamily="34" charset="0"/>
              </a:rPr>
              <a:t>3</a:t>
            </a:r>
            <a:r>
              <a:rPr kumimoji="0" lang="en-US" altLang="en-US" sz="8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en-US" altLang="en-US" sz="1800" b="0" i="1" u="none" strike="noStrike" cap="none" normalizeH="0" baseline="0" dirty="0">
                <a:ln>
                  <a:noFill/>
                </a:ln>
                <a:solidFill>
                  <a:srgbClr val="000000"/>
                </a:solidFill>
                <a:effectLst/>
                <a:latin typeface="Tahoma" panose="020B0604030504040204" pitchFamily="34" charset="0"/>
                <a:cs typeface="Tahoma" panose="020B0604030504040204" pitchFamily="34" charset="0"/>
              </a:rPr>
              <a:t>tetrahedral </a:t>
            </a:r>
            <a:r>
              <a:rPr kumimoji="0" lang="en-US" altLang="en-US" sz="18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configuration, the </a:t>
            </a:r>
            <a:r>
              <a:rPr kumimoji="0" lang="en-US" altLang="en-US" sz="1800" b="0" i="1" u="none" strike="noStrike" cap="none" normalizeH="0" baseline="0" dirty="0">
                <a:ln>
                  <a:noFill/>
                </a:ln>
                <a:solidFill>
                  <a:srgbClr val="000000"/>
                </a:solidFill>
                <a:effectLst/>
                <a:latin typeface="Tahoma" panose="020B0604030504040204" pitchFamily="34" charset="0"/>
                <a:cs typeface="Tahoma" panose="020B0604030504040204" pitchFamily="34" charset="0"/>
              </a:rPr>
              <a:t>Crystal Field Stabilization Energy</a:t>
            </a:r>
            <a:r>
              <a:rPr kumimoji="0" lang="en-US" altLang="en-US" sz="18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is  </a:t>
            </a:r>
            <a:r>
              <a:rPr lang="en-US" altLang="en-US" dirty="0">
                <a:latin typeface="MathJax_Main"/>
              </a:rPr>
              <a:t>−0.8Δ</a:t>
            </a:r>
            <a:r>
              <a:rPr lang="en-US" altLang="en-US" baseline="-25000" dirty="0">
                <a:latin typeface="MathJax_Math-italic"/>
              </a:rPr>
              <a:t>tet</a:t>
            </a:r>
          </a:p>
          <a:p>
            <a:pPr lvl="0"/>
            <a:r>
              <a:rPr lang="en-IN" dirty="0"/>
              <a:t>                                                 </a:t>
            </a:r>
          </a:p>
          <a:p>
            <a:pPr lvl="0"/>
            <a:r>
              <a:rPr lang="en-IN" dirty="0"/>
              <a:t>                                                  CFSE = -0.8 x 4/9 </a:t>
            </a:r>
            <a:r>
              <a:rPr lang="el-GR" dirty="0"/>
              <a:t>Δ</a:t>
            </a:r>
            <a:r>
              <a:rPr lang="en-IN" baseline="-25000" dirty="0"/>
              <a:t>o</a:t>
            </a:r>
            <a:r>
              <a:rPr lang="en-IN" dirty="0"/>
              <a:t> = -0.355 </a:t>
            </a:r>
            <a:r>
              <a:rPr lang="el-GR" dirty="0"/>
              <a:t>Δ</a:t>
            </a:r>
            <a:r>
              <a:rPr lang="en-IN" baseline="-25000" dirty="0"/>
              <a:t>o</a:t>
            </a:r>
            <a:r>
              <a:rPr lang="en-IN" dirty="0"/>
              <a:t>.</a:t>
            </a:r>
            <a:endParaRPr kumimoji="0" lang="en-US" altLang="en-US" sz="1800"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athJax_Main"/>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3DBAC862-88E4-060A-36B6-DE48DB31F8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0783" y="2491752"/>
            <a:ext cx="6628014" cy="3573488"/>
          </a:xfrm>
          <a:prstGeom prst="rect">
            <a:avLst/>
          </a:prstGeom>
        </p:spPr>
      </p:pic>
    </p:spTree>
    <p:extLst>
      <p:ext uri="{BB962C8B-B14F-4D97-AF65-F5344CB8AC3E}">
        <p14:creationId xmlns:p14="http://schemas.microsoft.com/office/powerpoint/2010/main" val="1623057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28DE37E5-5F6C-0C4C-AA85-EF844CD9A0FD}"/>
              </a:ext>
            </a:extLst>
          </p:cNvPr>
          <p:cNvSpPr>
            <a:spLocks noGrp="1"/>
          </p:cNvSpPr>
          <p:nvPr>
            <p:ph type="sldNum" sz="quarter" idx="17"/>
          </p:nvPr>
        </p:nvSpPr>
        <p:spPr/>
        <p:txBody>
          <a:bodyPr/>
          <a:lstStyle/>
          <a:p>
            <a:fld id="{A52BEA90-E6BE-45F4-8D5D-C2E01FE3DBCB}" type="slidenum">
              <a:rPr lang="en-US" smtClean="0"/>
              <a:pPr/>
              <a:t>14</a:t>
            </a:fld>
            <a:endParaRPr lang="en-US" dirty="0"/>
          </a:p>
        </p:txBody>
      </p:sp>
      <p:pic>
        <p:nvPicPr>
          <p:cNvPr id="39" name="Picture Placeholder 38">
            <a:extLst>
              <a:ext uri="{FF2B5EF4-FFF2-40B4-BE49-F238E27FC236}">
                <a16:creationId xmlns:a16="http://schemas.microsoft.com/office/drawing/2014/main" id="{8F0CE2DB-2C0A-F49E-0237-62353CA3AB49}"/>
              </a:ext>
            </a:extLst>
          </p:cNvPr>
          <p:cNvPicPr>
            <a:picLocks noGrp="1" noChangeAspect="1"/>
          </p:cNvPicPr>
          <p:nvPr>
            <p:ph type="pic" sz="quarter" idx="31"/>
          </p:nvPr>
        </p:nvPicPr>
        <p:blipFill>
          <a:blip r:embed="rId2">
            <a:extLst>
              <a:ext uri="{28A0092B-C50C-407E-A947-70E740481C1C}">
                <a14:useLocalDpi xmlns:a14="http://schemas.microsoft.com/office/drawing/2010/main" val="0"/>
              </a:ext>
            </a:extLst>
          </a:blip>
          <a:srcRect l="6232" r="6232"/>
          <a:stretch>
            <a:fillRect/>
          </a:stretch>
        </p:blipFill>
        <p:spPr>
          <a:xfrm>
            <a:off x="1097280" y="690880"/>
            <a:ext cx="10109200" cy="5527039"/>
          </a:xfrm>
        </p:spPr>
      </p:pic>
    </p:spTree>
    <p:extLst>
      <p:ext uri="{BB962C8B-B14F-4D97-AF65-F5344CB8AC3E}">
        <p14:creationId xmlns:p14="http://schemas.microsoft.com/office/powerpoint/2010/main" val="2996136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34EFEE-3417-C94A-9E71-0178D688C6C3}"/>
              </a:ext>
            </a:extLst>
          </p:cNvPr>
          <p:cNvSpPr>
            <a:spLocks noGrp="1"/>
          </p:cNvSpPr>
          <p:nvPr>
            <p:ph type="title"/>
          </p:nvPr>
        </p:nvSpPr>
        <p:spPr/>
        <p:txBody>
          <a:bodyPr/>
          <a:lstStyle/>
          <a:p>
            <a:r>
              <a:rPr lang="en-US" dirty="0"/>
              <a:t>FACTORS AFFECTING CRYSTAL FIELD STABILIZATION ENERGY:</a:t>
            </a:r>
          </a:p>
        </p:txBody>
      </p:sp>
      <p:sp>
        <p:nvSpPr>
          <p:cNvPr id="5" name="Slide Number Placeholder 4">
            <a:extLst>
              <a:ext uri="{FF2B5EF4-FFF2-40B4-BE49-F238E27FC236}">
                <a16:creationId xmlns:a16="http://schemas.microsoft.com/office/drawing/2014/main" id="{09B321D0-5D09-9748-9611-90DFDA543945}"/>
              </a:ext>
            </a:extLst>
          </p:cNvPr>
          <p:cNvSpPr>
            <a:spLocks noGrp="1"/>
          </p:cNvSpPr>
          <p:nvPr>
            <p:ph type="sldNum" sz="quarter" idx="17"/>
          </p:nvPr>
        </p:nvSpPr>
        <p:spPr/>
        <p:txBody>
          <a:bodyPr/>
          <a:lstStyle/>
          <a:p>
            <a:fld id="{A52BEA90-E6BE-45F4-8D5D-C2E01FE3DBCB}" type="slidenum">
              <a:rPr lang="en-US" smtClean="0"/>
              <a:pPr/>
              <a:t>15</a:t>
            </a:fld>
            <a:endParaRPr lang="en-US" dirty="0"/>
          </a:p>
        </p:txBody>
      </p:sp>
      <p:sp>
        <p:nvSpPr>
          <p:cNvPr id="22" name="Text Placeholder 21">
            <a:extLst>
              <a:ext uri="{FF2B5EF4-FFF2-40B4-BE49-F238E27FC236}">
                <a16:creationId xmlns:a16="http://schemas.microsoft.com/office/drawing/2014/main" id="{3FA4F8B4-A73C-C92E-E013-1467DE2639E6}"/>
              </a:ext>
            </a:extLst>
          </p:cNvPr>
          <p:cNvSpPr>
            <a:spLocks noGrp="1"/>
          </p:cNvSpPr>
          <p:nvPr>
            <p:ph type="body" sz="quarter" idx="29"/>
          </p:nvPr>
        </p:nvSpPr>
        <p:spPr>
          <a:xfrm>
            <a:off x="838199" y="1767840"/>
            <a:ext cx="9992361" cy="4523231"/>
          </a:xfrm>
        </p:spPr>
        <p:txBody>
          <a:bodyPr>
            <a:normAutofit/>
          </a:bodyPr>
          <a:lstStyle/>
          <a:p>
            <a:pPr marL="285750" indent="-285750">
              <a:lnSpc>
                <a:spcPct val="100000"/>
              </a:lnSpc>
              <a:buFont typeface="Wingdings" panose="05000000000000000000" pitchFamily="2" charset="2"/>
              <a:buChar char="§"/>
            </a:pPr>
            <a:r>
              <a:rPr lang="en-US" sz="2800" dirty="0"/>
              <a:t>NATURE OF LIGANDS</a:t>
            </a:r>
          </a:p>
          <a:p>
            <a:pPr marL="457200" indent="-457200">
              <a:lnSpc>
                <a:spcPct val="100000"/>
              </a:lnSpc>
              <a:buFont typeface="Wingdings" panose="05000000000000000000" pitchFamily="2" charset="2"/>
              <a:buChar char="§"/>
            </a:pPr>
            <a:r>
              <a:rPr lang="en-US" sz="2800" dirty="0"/>
              <a:t>NATURE OF METAL CATION</a:t>
            </a:r>
          </a:p>
          <a:p>
            <a:pPr marL="285750" indent="-285750">
              <a:lnSpc>
                <a:spcPct val="100000"/>
              </a:lnSpc>
              <a:buFont typeface="Wingdings" panose="05000000000000000000" pitchFamily="2" charset="2"/>
              <a:buChar char="§"/>
            </a:pPr>
            <a:r>
              <a:rPr lang="en-US" sz="2800" dirty="0"/>
              <a:t>QUANTUM NUMBER</a:t>
            </a:r>
          </a:p>
          <a:p>
            <a:pPr marL="285750" indent="-285750">
              <a:lnSpc>
                <a:spcPct val="100000"/>
              </a:lnSpc>
              <a:buFont typeface="Wingdings" panose="05000000000000000000" pitchFamily="2" charset="2"/>
              <a:buChar char="§"/>
            </a:pPr>
            <a:r>
              <a:rPr lang="en-US" sz="2800" dirty="0"/>
              <a:t>GEOMETRY OF COMPLEXES</a:t>
            </a:r>
            <a:endParaRPr lang="en-IN" sz="2800" dirty="0"/>
          </a:p>
        </p:txBody>
      </p:sp>
    </p:spTree>
    <p:extLst>
      <p:ext uri="{BB962C8B-B14F-4D97-AF65-F5344CB8AC3E}">
        <p14:creationId xmlns:p14="http://schemas.microsoft.com/office/powerpoint/2010/main" val="1272337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0F6CEF-0F2C-4544-B7AB-E34F6C75F792}"/>
              </a:ext>
            </a:extLst>
          </p:cNvPr>
          <p:cNvSpPr>
            <a:spLocks noGrp="1"/>
          </p:cNvSpPr>
          <p:nvPr>
            <p:ph type="title"/>
          </p:nvPr>
        </p:nvSpPr>
        <p:spPr/>
        <p:txBody>
          <a:bodyPr/>
          <a:lstStyle/>
          <a:p>
            <a:r>
              <a:rPr lang="en-US" dirty="0"/>
              <a:t>COMPARISON BETWEEM TETRAHEDRAL AND OCTAHEDRAL COMPLEXES: </a:t>
            </a:r>
          </a:p>
        </p:txBody>
      </p:sp>
      <p:pic>
        <p:nvPicPr>
          <p:cNvPr id="5" name="Content Placeholder 4">
            <a:extLst>
              <a:ext uri="{FF2B5EF4-FFF2-40B4-BE49-F238E27FC236}">
                <a16:creationId xmlns:a16="http://schemas.microsoft.com/office/drawing/2014/main" id="{93441FB7-DC98-10E9-E019-E32CC63DABB9}"/>
              </a:ext>
            </a:extLst>
          </p:cNvPr>
          <p:cNvPicPr>
            <a:picLocks noGrp="1" noChangeAspect="1"/>
          </p:cNvPicPr>
          <p:nvPr>
            <p:ph sz="quarter" idx="25"/>
          </p:nvPr>
        </p:nvPicPr>
        <p:blipFill>
          <a:blip r:embed="rId2">
            <a:extLst>
              <a:ext uri="{28A0092B-C50C-407E-A947-70E740481C1C}">
                <a14:useLocalDpi xmlns:a14="http://schemas.microsoft.com/office/drawing/2010/main" val="0"/>
              </a:ext>
            </a:extLst>
          </a:blip>
          <a:stretch>
            <a:fillRect/>
          </a:stretch>
        </p:blipFill>
        <p:spPr>
          <a:xfrm>
            <a:off x="528320" y="2103120"/>
            <a:ext cx="4582160" cy="3606562"/>
          </a:xfrm>
        </p:spPr>
      </p:pic>
      <p:pic>
        <p:nvPicPr>
          <p:cNvPr id="7" name="Content Placeholder 6">
            <a:extLst>
              <a:ext uri="{FF2B5EF4-FFF2-40B4-BE49-F238E27FC236}">
                <a16:creationId xmlns:a16="http://schemas.microsoft.com/office/drawing/2014/main" id="{7842A83D-2D35-A445-CDC6-3AC32BABABB4}"/>
              </a:ext>
            </a:extLst>
          </p:cNvPr>
          <p:cNvPicPr>
            <a:picLocks noGrp="1" noChangeAspect="1"/>
          </p:cNvPicPr>
          <p:nvPr>
            <p:ph sz="quarter" idx="26"/>
          </p:nvPr>
        </p:nvPicPr>
        <p:blipFill>
          <a:blip r:embed="rId3">
            <a:extLst>
              <a:ext uri="{28A0092B-C50C-407E-A947-70E740481C1C}">
                <a14:useLocalDpi xmlns:a14="http://schemas.microsoft.com/office/drawing/2010/main" val="0"/>
              </a:ext>
            </a:extLst>
          </a:blip>
          <a:stretch>
            <a:fillRect/>
          </a:stretch>
        </p:blipFill>
        <p:spPr>
          <a:xfrm>
            <a:off x="5852160" y="2245361"/>
            <a:ext cx="4371340" cy="3464322"/>
          </a:xfrm>
        </p:spPr>
      </p:pic>
      <p:sp>
        <p:nvSpPr>
          <p:cNvPr id="2" name="Slide Number Placeholder 1">
            <a:extLst>
              <a:ext uri="{FF2B5EF4-FFF2-40B4-BE49-F238E27FC236}">
                <a16:creationId xmlns:a16="http://schemas.microsoft.com/office/drawing/2014/main" id="{A5DFDA43-12E2-E144-9F6A-6AD499475209}"/>
              </a:ext>
            </a:extLst>
          </p:cNvPr>
          <p:cNvSpPr>
            <a:spLocks noGrp="1"/>
          </p:cNvSpPr>
          <p:nvPr>
            <p:ph type="sldNum" sz="quarter" idx="17"/>
          </p:nvPr>
        </p:nvSpPr>
        <p:spPr/>
        <p:txBody>
          <a:bodyPr/>
          <a:lstStyle/>
          <a:p>
            <a:fld id="{A52BEA90-E6BE-45F4-8D5D-C2E01FE3DBCB}" type="slidenum">
              <a:rPr lang="en-US" smtClean="0"/>
              <a:pPr/>
              <a:t>16</a:t>
            </a:fld>
            <a:endParaRPr lang="en-US" dirty="0"/>
          </a:p>
        </p:txBody>
      </p:sp>
    </p:spTree>
    <p:extLst>
      <p:ext uri="{BB962C8B-B14F-4D97-AF65-F5344CB8AC3E}">
        <p14:creationId xmlns:p14="http://schemas.microsoft.com/office/powerpoint/2010/main" val="3643031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E095F4-6073-264A-BFE2-F2A8E9A5307E}"/>
              </a:ext>
            </a:extLst>
          </p:cNvPr>
          <p:cNvSpPr>
            <a:spLocks noGrp="1"/>
          </p:cNvSpPr>
          <p:nvPr>
            <p:ph type="title"/>
          </p:nvPr>
        </p:nvSpPr>
        <p:spPr>
          <a:xfrm>
            <a:off x="7325361" y="2001520"/>
            <a:ext cx="4744720" cy="4003040"/>
          </a:xfrm>
        </p:spPr>
        <p:txBody>
          <a:bodyPr>
            <a:normAutofit/>
          </a:bodyPr>
          <a:lstStyle/>
          <a:p>
            <a:r>
              <a:rPr lang="en-US" b="0" i="0" dirty="0">
                <a:solidFill>
                  <a:srgbClr val="000000"/>
                </a:solidFill>
                <a:effectLst/>
                <a:latin typeface="Tahoma" panose="020B0604030504040204" pitchFamily="34" charset="0"/>
              </a:rPr>
              <a:t>For d</a:t>
            </a:r>
            <a:r>
              <a:rPr lang="en-US" b="0" i="0" baseline="30000" dirty="0">
                <a:solidFill>
                  <a:srgbClr val="000000"/>
                </a:solidFill>
                <a:effectLst/>
                <a:latin typeface="Tahoma" panose="020B0604030504040204" pitchFamily="34" charset="0"/>
              </a:rPr>
              <a:t>1</a:t>
            </a:r>
            <a:r>
              <a:rPr lang="en-US" b="0" i="0" dirty="0">
                <a:solidFill>
                  <a:srgbClr val="000000"/>
                </a:solidFill>
                <a:effectLst/>
                <a:latin typeface="Tahoma" panose="020B0604030504040204" pitchFamily="34" charset="0"/>
              </a:rPr>
              <a:t> there's only a small gap between the octahedral and tetrahedral lines, whereas at d</a:t>
            </a:r>
            <a:r>
              <a:rPr lang="en-US" b="0" i="0" baseline="30000" dirty="0">
                <a:solidFill>
                  <a:srgbClr val="000000"/>
                </a:solidFill>
                <a:effectLst/>
                <a:latin typeface="Tahoma" panose="020B0604030504040204" pitchFamily="34" charset="0"/>
              </a:rPr>
              <a:t>3</a:t>
            </a:r>
            <a:r>
              <a:rPr lang="en-US" b="0" i="0" dirty="0">
                <a:solidFill>
                  <a:srgbClr val="000000"/>
                </a:solidFill>
                <a:effectLst/>
                <a:latin typeface="Tahoma" panose="020B0604030504040204" pitchFamily="34" charset="0"/>
              </a:rPr>
              <a:t> and d</a:t>
            </a:r>
            <a:r>
              <a:rPr lang="en-US" b="0" i="0" baseline="30000" dirty="0">
                <a:solidFill>
                  <a:srgbClr val="000000"/>
                </a:solidFill>
                <a:effectLst/>
                <a:latin typeface="Tahoma" panose="020B0604030504040204" pitchFamily="34" charset="0"/>
              </a:rPr>
              <a:t>8</a:t>
            </a:r>
            <a:r>
              <a:rPr lang="en-US" b="0" i="0" dirty="0">
                <a:solidFill>
                  <a:srgbClr val="000000"/>
                </a:solidFill>
                <a:effectLst/>
                <a:latin typeface="Tahoma" panose="020B0604030504040204" pitchFamily="34" charset="0"/>
              </a:rPr>
              <a:t> there's a big gap. However, for d</a:t>
            </a:r>
            <a:r>
              <a:rPr lang="en-US" b="0" i="0" baseline="30000" dirty="0">
                <a:solidFill>
                  <a:srgbClr val="000000"/>
                </a:solidFill>
                <a:effectLst/>
                <a:latin typeface="Tahoma" panose="020B0604030504040204" pitchFamily="34" charset="0"/>
              </a:rPr>
              <a:t>0</a:t>
            </a:r>
            <a:r>
              <a:rPr lang="en-US" b="0" i="0" dirty="0">
                <a:solidFill>
                  <a:srgbClr val="000000"/>
                </a:solidFill>
                <a:effectLst/>
                <a:latin typeface="Tahoma" panose="020B0604030504040204" pitchFamily="34" charset="0"/>
              </a:rPr>
              <a:t>, d</a:t>
            </a:r>
            <a:r>
              <a:rPr lang="en-US" b="0" i="0" baseline="30000" dirty="0">
                <a:solidFill>
                  <a:srgbClr val="000000"/>
                </a:solidFill>
                <a:effectLst/>
                <a:latin typeface="Tahoma" panose="020B0604030504040204" pitchFamily="34" charset="0"/>
              </a:rPr>
              <a:t>5</a:t>
            </a:r>
            <a:r>
              <a:rPr lang="en-US" b="0" i="0" dirty="0">
                <a:solidFill>
                  <a:srgbClr val="000000"/>
                </a:solidFill>
                <a:effectLst/>
                <a:latin typeface="Tahoma" panose="020B0604030504040204" pitchFamily="34" charset="0"/>
              </a:rPr>
              <a:t> high spin and d</a:t>
            </a:r>
            <a:r>
              <a:rPr lang="en-US" b="0" i="0" baseline="30000" dirty="0">
                <a:solidFill>
                  <a:srgbClr val="000000"/>
                </a:solidFill>
                <a:effectLst/>
                <a:latin typeface="Tahoma" panose="020B0604030504040204" pitchFamily="34" charset="0"/>
              </a:rPr>
              <a:t>10</a:t>
            </a:r>
            <a:r>
              <a:rPr lang="en-US" b="0" i="0" dirty="0">
                <a:solidFill>
                  <a:srgbClr val="000000"/>
                </a:solidFill>
                <a:effectLst/>
                <a:latin typeface="Tahoma" panose="020B0604030504040204" pitchFamily="34" charset="0"/>
              </a:rPr>
              <a:t>, there is </a:t>
            </a:r>
            <a:r>
              <a:rPr lang="en-US" b="1" i="0" dirty="0">
                <a:solidFill>
                  <a:srgbClr val="000000"/>
                </a:solidFill>
                <a:effectLst/>
                <a:latin typeface="Tahoma" panose="020B0604030504040204" pitchFamily="34" charset="0"/>
              </a:rPr>
              <a:t>no </a:t>
            </a:r>
            <a:r>
              <a:rPr lang="en-US" b="0" i="0" dirty="0">
                <a:solidFill>
                  <a:srgbClr val="000000"/>
                </a:solidFill>
                <a:effectLst/>
                <a:latin typeface="Tahoma" panose="020B0604030504040204" pitchFamily="34" charset="0"/>
              </a:rPr>
              <a:t>CFSE difference between octahedral and tetrahedral.</a:t>
            </a:r>
            <a:r>
              <a:rPr lang="en-US" dirty="0"/>
              <a:t>​ </a:t>
            </a:r>
          </a:p>
        </p:txBody>
      </p:sp>
      <p:sp>
        <p:nvSpPr>
          <p:cNvPr id="5" name="Text Placeholder 4">
            <a:extLst>
              <a:ext uri="{FF2B5EF4-FFF2-40B4-BE49-F238E27FC236}">
                <a16:creationId xmlns:a16="http://schemas.microsoft.com/office/drawing/2014/main" id="{42FBB342-13A7-5D44-83BA-1101C6204121}"/>
              </a:ext>
            </a:extLst>
          </p:cNvPr>
          <p:cNvSpPr>
            <a:spLocks noGrp="1"/>
          </p:cNvSpPr>
          <p:nvPr>
            <p:ph type="body" sz="quarter" idx="24"/>
          </p:nvPr>
        </p:nvSpPr>
        <p:spPr>
          <a:xfrm>
            <a:off x="558800" y="291147"/>
            <a:ext cx="9204960" cy="1835313"/>
          </a:xfrm>
        </p:spPr>
        <p:txBody>
          <a:bodyPr/>
          <a:lstStyle/>
          <a:p>
            <a:r>
              <a:rPr lang="en-US" sz="4400" dirty="0"/>
              <a:t>GRAPHICAL COMPARISON</a:t>
            </a:r>
          </a:p>
          <a:p>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31974BE7-EBFD-794A-A6F2-B5DB579E2F7B}"/>
              </a:ext>
            </a:extLst>
          </p:cNvPr>
          <p:cNvSpPr>
            <a:spLocks noGrp="1"/>
          </p:cNvSpPr>
          <p:nvPr>
            <p:ph type="sldNum" sz="quarter" idx="17"/>
          </p:nvPr>
        </p:nvSpPr>
        <p:spPr/>
        <p:txBody>
          <a:bodyPr/>
          <a:lstStyle/>
          <a:p>
            <a:fld id="{A52BEA90-E6BE-45F4-8D5D-C2E01FE3DBCB}" type="slidenum">
              <a:rPr lang="en-US" smtClean="0"/>
              <a:pPr/>
              <a:t>17</a:t>
            </a:fld>
            <a:endParaRPr lang="en-US" dirty="0"/>
          </a:p>
        </p:txBody>
      </p:sp>
      <p:pic>
        <p:nvPicPr>
          <p:cNvPr id="10" name="Picture Placeholder 9">
            <a:extLst>
              <a:ext uri="{FF2B5EF4-FFF2-40B4-BE49-F238E27FC236}">
                <a16:creationId xmlns:a16="http://schemas.microsoft.com/office/drawing/2014/main" id="{CC18276C-00A1-267B-E3CD-02B7E70F2579}"/>
              </a:ext>
            </a:extLst>
          </p:cNvPr>
          <p:cNvPicPr>
            <a:picLocks noGrp="1" noChangeAspect="1"/>
          </p:cNvPicPr>
          <p:nvPr>
            <p:ph type="pic" sz="quarter" idx="20"/>
          </p:nvPr>
        </p:nvPicPr>
        <p:blipFill>
          <a:blip r:embed="rId2">
            <a:extLst>
              <a:ext uri="{28A0092B-C50C-407E-A947-70E740481C1C}">
                <a14:useLocalDpi xmlns:a14="http://schemas.microsoft.com/office/drawing/2010/main" val="0"/>
              </a:ext>
            </a:extLst>
          </a:blip>
          <a:srcRect l="1226" r="1226"/>
          <a:stretch>
            <a:fillRect/>
          </a:stretch>
        </p:blipFill>
        <p:spPr>
          <a:xfrm>
            <a:off x="0" y="1208803"/>
            <a:ext cx="7101785" cy="4217987"/>
          </a:xfrm>
        </p:spPr>
      </p:pic>
    </p:spTree>
    <p:extLst>
      <p:ext uri="{BB962C8B-B14F-4D97-AF65-F5344CB8AC3E}">
        <p14:creationId xmlns:p14="http://schemas.microsoft.com/office/powerpoint/2010/main" val="405551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C2A7-62E6-1947-9B60-7F0A62B94DA8}"/>
              </a:ext>
            </a:extLst>
          </p:cNvPr>
          <p:cNvSpPr>
            <a:spLocks noGrp="1"/>
          </p:cNvSpPr>
          <p:nvPr>
            <p:ph type="title"/>
          </p:nvPr>
        </p:nvSpPr>
        <p:spPr/>
        <p:txBody>
          <a:bodyPr/>
          <a:lstStyle/>
          <a:p>
            <a:r>
              <a:rPr lang="en-US" dirty="0"/>
              <a:t>One-sentence headline stating the main takeaway message for the slide; no longer than two lines </a:t>
            </a:r>
          </a:p>
        </p:txBody>
      </p:sp>
      <p:pic>
        <p:nvPicPr>
          <p:cNvPr id="4" name="Content Placeholder 3">
            <a:extLst>
              <a:ext uri="{FF2B5EF4-FFF2-40B4-BE49-F238E27FC236}">
                <a16:creationId xmlns:a16="http://schemas.microsoft.com/office/drawing/2014/main" id="{065AF9D8-20F8-9F59-8D7F-DCAE4E7BD7D4}"/>
              </a:ext>
            </a:extLst>
          </p:cNvPr>
          <p:cNvPicPr>
            <a:picLocks noGrp="1" noChangeAspect="1"/>
          </p:cNvPicPr>
          <p:nvPr>
            <p:ph sz="quarter" idx="24"/>
          </p:nvPr>
        </p:nvPicPr>
        <p:blipFill>
          <a:blip r:embed="rId2">
            <a:extLst>
              <a:ext uri="{28A0092B-C50C-407E-A947-70E740481C1C}">
                <a14:useLocalDpi xmlns:a14="http://schemas.microsoft.com/office/drawing/2010/main" val="0"/>
              </a:ext>
            </a:extLst>
          </a:blip>
          <a:stretch>
            <a:fillRect/>
          </a:stretch>
        </p:blipFill>
        <p:spPr>
          <a:xfrm>
            <a:off x="0" y="223520"/>
            <a:ext cx="11917680" cy="6132830"/>
          </a:xfrm>
        </p:spPr>
      </p:pic>
      <p:sp>
        <p:nvSpPr>
          <p:cNvPr id="5" name="Slide Number Placeholder 4">
            <a:extLst>
              <a:ext uri="{FF2B5EF4-FFF2-40B4-BE49-F238E27FC236}">
                <a16:creationId xmlns:a16="http://schemas.microsoft.com/office/drawing/2014/main" id="{736C374D-3DB1-6649-B8BA-A021D02E51C2}"/>
              </a:ext>
            </a:extLst>
          </p:cNvPr>
          <p:cNvSpPr>
            <a:spLocks noGrp="1"/>
          </p:cNvSpPr>
          <p:nvPr>
            <p:ph type="sldNum" sz="quarter" idx="17"/>
          </p:nvPr>
        </p:nvSpPr>
        <p:spPr/>
        <p:txBody>
          <a:bodyPr/>
          <a:lstStyle/>
          <a:p>
            <a:fld id="{A52BEA90-E6BE-45F4-8D5D-C2E01FE3DBCB}" type="slidenum">
              <a:rPr lang="en-US" smtClean="0"/>
              <a:pPr/>
              <a:t>18</a:t>
            </a:fld>
            <a:endParaRPr lang="en-US" dirty="0"/>
          </a:p>
        </p:txBody>
      </p:sp>
    </p:spTree>
    <p:extLst>
      <p:ext uri="{BB962C8B-B14F-4D97-AF65-F5344CB8AC3E}">
        <p14:creationId xmlns:p14="http://schemas.microsoft.com/office/powerpoint/2010/main" val="2853389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Fog-covered mountain&#10;">
            <a:extLst>
              <a:ext uri="{FF2B5EF4-FFF2-40B4-BE49-F238E27FC236}">
                <a16:creationId xmlns:a16="http://schemas.microsoft.com/office/drawing/2014/main" id="{7913F9A8-5859-8441-9D34-EA6DF53BAFAB}"/>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p:pic>
      <p:sp>
        <p:nvSpPr>
          <p:cNvPr id="6" name="Title 2">
            <a:extLst>
              <a:ext uri="{FF2B5EF4-FFF2-40B4-BE49-F238E27FC236}">
                <a16:creationId xmlns:a16="http://schemas.microsoft.com/office/drawing/2014/main" id="{C60E6CE8-7AB6-B54A-8434-8F730542E2DD}"/>
              </a:ext>
            </a:extLst>
          </p:cNvPr>
          <p:cNvSpPr>
            <a:spLocks noGrp="1"/>
          </p:cNvSpPr>
          <p:nvPr>
            <p:ph type="title"/>
          </p:nvPr>
        </p:nvSpPr>
        <p:spPr>
          <a:xfrm>
            <a:off x="-18290" y="1098959"/>
            <a:ext cx="12188952" cy="3196204"/>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sz="7200" dirty="0">
                <a:solidFill>
                  <a:srgbClr val="FF0000"/>
                </a:solidFill>
              </a:rPr>
              <a:t> </a:t>
            </a:r>
            <a:br>
              <a:rPr lang="en-US" sz="7200" dirty="0">
                <a:solidFill>
                  <a:schemeClr val="bg2">
                    <a:lumMod val="40000"/>
                    <a:lumOff val="60000"/>
                  </a:schemeClr>
                </a:solidFill>
              </a:rPr>
            </a:br>
            <a:r>
              <a:rPr lang="en-US" sz="7200" dirty="0"/>
              <a:t>CFT IN OCTAHEDRAL</a:t>
            </a:r>
            <a:br>
              <a:rPr lang="en-US" sz="7200" dirty="0"/>
            </a:br>
            <a:r>
              <a:rPr lang="en-US" sz="7200" dirty="0"/>
              <a:t>                       </a:t>
            </a:r>
            <a:endParaRPr lang="en-US" sz="3600" dirty="0"/>
          </a:p>
        </p:txBody>
      </p:sp>
      <p:pic>
        <p:nvPicPr>
          <p:cNvPr id="3" name="Picture 2">
            <a:extLst>
              <a:ext uri="{FF2B5EF4-FFF2-40B4-BE49-F238E27FC236}">
                <a16:creationId xmlns:a16="http://schemas.microsoft.com/office/drawing/2014/main" id="{9418BB1A-3FDB-CFBC-F41E-0F0D2505746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380602" y="4289118"/>
            <a:ext cx="3699545" cy="2210007"/>
          </a:xfrm>
          <a:prstGeom prst="rect">
            <a:avLst/>
          </a:prstGeom>
        </p:spPr>
      </p:pic>
      <p:sp>
        <p:nvSpPr>
          <p:cNvPr id="4" name="TextBox 3">
            <a:extLst>
              <a:ext uri="{FF2B5EF4-FFF2-40B4-BE49-F238E27FC236}">
                <a16:creationId xmlns:a16="http://schemas.microsoft.com/office/drawing/2014/main" id="{C8CE5236-C044-EC47-69F1-24F3D721C6E6}"/>
              </a:ext>
            </a:extLst>
          </p:cNvPr>
          <p:cNvSpPr txBox="1"/>
          <p:nvPr/>
        </p:nvSpPr>
        <p:spPr>
          <a:xfrm>
            <a:off x="8380602" y="7255498"/>
            <a:ext cx="3699545" cy="230832"/>
          </a:xfrm>
          <a:prstGeom prst="rect">
            <a:avLst/>
          </a:prstGeom>
          <a:noFill/>
        </p:spPr>
        <p:txBody>
          <a:bodyPr wrap="square" rtlCol="0">
            <a:spAutoFit/>
          </a:bodyPr>
          <a:lstStyle/>
          <a:p>
            <a:r>
              <a:rPr lang="en-IN" sz="900">
                <a:hlinkClick r:id="rId4" tooltip="https://en.wikipedia.org/wiki/Octahedral_molecular_geometry"/>
              </a:rPr>
              <a:t>This Photo</a:t>
            </a:r>
            <a:r>
              <a:rPr lang="en-IN" sz="900"/>
              <a:t> by Unknown Author is licensed under </a:t>
            </a:r>
            <a:r>
              <a:rPr lang="en-IN" sz="900">
                <a:hlinkClick r:id="rId5" tooltip="https://creativecommons.org/licenses/by-sa/3.0/"/>
              </a:rPr>
              <a:t>CC BY-SA</a:t>
            </a:r>
            <a:endParaRPr lang="en-IN" sz="900"/>
          </a:p>
        </p:txBody>
      </p:sp>
    </p:spTree>
    <p:extLst>
      <p:ext uri="{BB962C8B-B14F-4D97-AF65-F5344CB8AC3E}">
        <p14:creationId xmlns:p14="http://schemas.microsoft.com/office/powerpoint/2010/main" val="1933614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35DE71FF-FA77-B641-01DE-723EF639103A}"/>
              </a:ext>
            </a:extLst>
          </p:cNvPr>
          <p:cNvPicPr>
            <a:picLocks noGrp="1" noChangeAspect="1"/>
          </p:cNvPicPr>
          <p:nvPr>
            <p:ph type="pic" sz="quarter" idx="20"/>
          </p:nvPr>
        </p:nvPicPr>
        <p:blipFill>
          <a:blip r:embed="rId3">
            <a:extLst>
              <a:ext uri="{28A0092B-C50C-407E-A947-70E740481C1C}">
                <a14:useLocalDpi xmlns:a14="http://schemas.microsoft.com/office/drawing/2010/main" val="0"/>
              </a:ext>
            </a:extLst>
          </a:blip>
          <a:srcRect l="1318" r="1318"/>
          <a:stretch>
            <a:fillRect/>
          </a:stretch>
        </p:blipFill>
        <p:spPr>
          <a:xfrm>
            <a:off x="503339" y="0"/>
            <a:ext cx="9504726" cy="6792170"/>
          </a:xfrm>
        </p:spPr>
      </p:pic>
    </p:spTree>
    <p:extLst>
      <p:ext uri="{BB962C8B-B14F-4D97-AF65-F5344CB8AC3E}">
        <p14:creationId xmlns:p14="http://schemas.microsoft.com/office/powerpoint/2010/main" val="2691753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Fog-covered mountain&#10;">
            <a:extLst>
              <a:ext uri="{FF2B5EF4-FFF2-40B4-BE49-F238E27FC236}">
                <a16:creationId xmlns:a16="http://schemas.microsoft.com/office/drawing/2014/main" id="{7913F9A8-5859-8441-9D34-EA6DF53BAFAB}"/>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p:pic>
      <p:sp>
        <p:nvSpPr>
          <p:cNvPr id="6" name="Title 2">
            <a:extLst>
              <a:ext uri="{FF2B5EF4-FFF2-40B4-BE49-F238E27FC236}">
                <a16:creationId xmlns:a16="http://schemas.microsoft.com/office/drawing/2014/main" id="{C60E6CE8-7AB6-B54A-8434-8F730542E2DD}"/>
              </a:ext>
            </a:extLst>
          </p:cNvPr>
          <p:cNvSpPr>
            <a:spLocks noGrp="1"/>
          </p:cNvSpPr>
          <p:nvPr>
            <p:ph type="title"/>
          </p:nvPr>
        </p:nvSpPr>
        <p:spPr>
          <a:xfrm>
            <a:off x="-11018" y="1216404"/>
            <a:ext cx="12188952" cy="3087148"/>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sz="7200" dirty="0">
                <a:solidFill>
                  <a:srgbClr val="FF0000"/>
                </a:solidFill>
              </a:rPr>
              <a:t> </a:t>
            </a:r>
            <a:r>
              <a:rPr lang="en-US" sz="7200" dirty="0">
                <a:solidFill>
                  <a:schemeClr val="bg2">
                    <a:lumMod val="40000"/>
                    <a:lumOff val="60000"/>
                  </a:schemeClr>
                </a:solidFill>
              </a:rPr>
              <a:t>CFT IN TETRAHEDRAL</a:t>
            </a:r>
            <a:br>
              <a:rPr lang="en-US" sz="7200" dirty="0"/>
            </a:br>
            <a:r>
              <a:rPr lang="en-US" sz="7200" dirty="0"/>
              <a:t>                       </a:t>
            </a:r>
            <a:endParaRPr lang="en-US" sz="3600" dirty="0"/>
          </a:p>
        </p:txBody>
      </p:sp>
    </p:spTree>
    <p:extLst>
      <p:ext uri="{BB962C8B-B14F-4D97-AF65-F5344CB8AC3E}">
        <p14:creationId xmlns:p14="http://schemas.microsoft.com/office/powerpoint/2010/main" val="320726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6116512-EFB2-B141-9159-58265075B81C}"/>
              </a:ext>
            </a:extLst>
          </p:cNvPr>
          <p:cNvSpPr>
            <a:spLocks noGrp="1"/>
          </p:cNvSpPr>
          <p:nvPr>
            <p:ph type="body" sz="quarter" idx="19"/>
          </p:nvPr>
        </p:nvSpPr>
        <p:spPr>
          <a:xfrm>
            <a:off x="2502584" y="4123268"/>
            <a:ext cx="5422215" cy="518180"/>
          </a:xfrm>
        </p:spPr>
        <p:txBody>
          <a:bodyPr/>
          <a:lstStyle/>
          <a:p>
            <a:r>
              <a:rPr lang="en-US" sz="1800" dirty="0">
                <a:solidFill>
                  <a:schemeClr val="tx1"/>
                </a:solidFill>
              </a:rPr>
              <a:t>Crystal Field Splitting in Tetrahedral Complexes</a:t>
            </a:r>
          </a:p>
          <a:p>
            <a:endParaRPr lang="en-US" dirty="0"/>
          </a:p>
        </p:txBody>
      </p:sp>
      <p:sp>
        <p:nvSpPr>
          <p:cNvPr id="3" name="Text Placeholder 2">
            <a:extLst>
              <a:ext uri="{FF2B5EF4-FFF2-40B4-BE49-F238E27FC236}">
                <a16:creationId xmlns:a16="http://schemas.microsoft.com/office/drawing/2014/main" id="{B63880AD-5D09-9A4C-8CFD-4C9FE8BEE5F1}"/>
              </a:ext>
            </a:extLst>
          </p:cNvPr>
          <p:cNvSpPr>
            <a:spLocks noGrp="1"/>
          </p:cNvSpPr>
          <p:nvPr>
            <p:ph type="body" sz="quarter" idx="14"/>
          </p:nvPr>
        </p:nvSpPr>
        <p:spPr>
          <a:xfrm>
            <a:off x="422377" y="4641448"/>
            <a:ext cx="3833769" cy="1849488"/>
          </a:xfrm>
        </p:spPr>
        <p:txBody>
          <a:bodyPr/>
          <a:lstStyle/>
          <a:p>
            <a:r>
              <a:rPr lang="el-GR" sz="2800" b="1" i="0" dirty="0">
                <a:solidFill>
                  <a:srgbClr val="333333"/>
                </a:solidFill>
                <a:effectLst/>
                <a:latin typeface="Roboto" panose="02000000000000000000" pitchFamily="2" charset="0"/>
              </a:rPr>
              <a:t>Δ</a:t>
            </a:r>
            <a:r>
              <a:rPr lang="en-US" sz="2800" b="1" i="0" baseline="-25000" dirty="0">
                <a:solidFill>
                  <a:srgbClr val="333333"/>
                </a:solidFill>
                <a:effectLst/>
                <a:latin typeface="Roboto" panose="02000000000000000000" pitchFamily="2" charset="0"/>
              </a:rPr>
              <a:t>t  </a:t>
            </a:r>
            <a:r>
              <a:rPr lang="en-US" sz="2800" b="1" i="0" dirty="0">
                <a:solidFill>
                  <a:srgbClr val="333333"/>
                </a:solidFill>
                <a:effectLst/>
                <a:latin typeface="Roboto" panose="02000000000000000000" pitchFamily="2" charset="0"/>
              </a:rPr>
              <a:t>=</a:t>
            </a:r>
            <a:r>
              <a:rPr lang="en-US" sz="2800" b="1" i="0" baseline="-25000" dirty="0">
                <a:solidFill>
                  <a:srgbClr val="333333"/>
                </a:solidFill>
                <a:effectLst/>
                <a:latin typeface="Roboto" panose="02000000000000000000" pitchFamily="2" charset="0"/>
              </a:rPr>
              <a:t> </a:t>
            </a:r>
            <a:r>
              <a:rPr lang="en-US" sz="2000" b="1" i="0" dirty="0">
                <a:solidFill>
                  <a:srgbClr val="333333"/>
                </a:solidFill>
                <a:effectLst/>
                <a:latin typeface="Roboto" panose="02000000000000000000" pitchFamily="2" charset="0"/>
              </a:rPr>
              <a:t>magnitude of crystal field splitting where t stands for tetrahedron.</a:t>
            </a:r>
            <a:r>
              <a:rPr lang="en-US" sz="2000" b="1" i="0" baseline="-25000" dirty="0">
                <a:solidFill>
                  <a:srgbClr val="333333"/>
                </a:solidFill>
                <a:effectLst/>
                <a:latin typeface="Roboto" panose="02000000000000000000" pitchFamily="2" charset="0"/>
              </a:rPr>
              <a:t>   </a:t>
            </a:r>
          </a:p>
          <a:p>
            <a:r>
              <a:rPr lang="en-US" sz="2000" b="1" i="0" baseline="-25000" dirty="0">
                <a:solidFill>
                  <a:srgbClr val="333333"/>
                </a:solidFill>
                <a:effectLst/>
                <a:latin typeface="Roboto" panose="02000000000000000000" pitchFamily="2" charset="0"/>
              </a:rPr>
              <a:t>  </a:t>
            </a:r>
            <a:r>
              <a:rPr lang="en-US" sz="4400" b="1" i="0" baseline="-25000" dirty="0">
                <a:solidFill>
                  <a:srgbClr val="FF0000"/>
                </a:solidFill>
                <a:effectLst/>
                <a:latin typeface="Roboto" panose="02000000000000000000" pitchFamily="2" charset="0"/>
              </a:rPr>
              <a:t>Why is it so?     </a:t>
            </a:r>
            <a:endParaRPr lang="en-US" sz="4400" b="1" dirty="0">
              <a:solidFill>
                <a:srgbClr val="FF0000"/>
              </a:solidFill>
            </a:endParaRPr>
          </a:p>
        </p:txBody>
      </p:sp>
      <p:pic>
        <p:nvPicPr>
          <p:cNvPr id="10" name="Picture Placeholder 9">
            <a:extLst>
              <a:ext uri="{FF2B5EF4-FFF2-40B4-BE49-F238E27FC236}">
                <a16:creationId xmlns:a16="http://schemas.microsoft.com/office/drawing/2014/main" id="{8730C983-0603-3911-AD9E-6516F8746330}"/>
              </a:ext>
            </a:extLst>
          </p:cNvPr>
          <p:cNvPicPr>
            <a:picLocks noGrp="1" noChangeAspect="1"/>
          </p:cNvPicPr>
          <p:nvPr>
            <p:ph type="pic" sz="quarter" idx="20"/>
          </p:nvPr>
        </p:nvPicPr>
        <p:blipFill>
          <a:blip r:embed="rId2">
            <a:extLst>
              <a:ext uri="{28A0092B-C50C-407E-A947-70E740481C1C}">
                <a14:useLocalDpi xmlns:a14="http://schemas.microsoft.com/office/drawing/2010/main" val="0"/>
              </a:ext>
            </a:extLst>
          </a:blip>
          <a:srcRect l="9466" r="9466"/>
          <a:stretch>
            <a:fillRect/>
          </a:stretch>
        </p:blipFill>
        <p:spPr>
          <a:xfrm>
            <a:off x="669851" y="148418"/>
            <a:ext cx="10695964" cy="3974849"/>
          </a:xfrm>
        </p:spPr>
      </p:pic>
      <p:pic>
        <p:nvPicPr>
          <p:cNvPr id="5" name="Picture 4">
            <a:extLst>
              <a:ext uri="{FF2B5EF4-FFF2-40B4-BE49-F238E27FC236}">
                <a16:creationId xmlns:a16="http://schemas.microsoft.com/office/drawing/2014/main" id="{A9DD2BF4-85EC-84D5-82AB-373A61391D4C}"/>
              </a:ext>
            </a:extLst>
          </p:cNvPr>
          <p:cNvPicPr>
            <a:picLocks noChangeAspect="1"/>
          </p:cNvPicPr>
          <p:nvPr/>
        </p:nvPicPr>
        <p:blipFill>
          <a:blip r:embed="rId3"/>
          <a:stretch>
            <a:fillRect/>
          </a:stretch>
        </p:blipFill>
        <p:spPr>
          <a:xfrm>
            <a:off x="7432639" y="5301953"/>
            <a:ext cx="2901600" cy="859760"/>
          </a:xfrm>
          <a:prstGeom prst="rect">
            <a:avLst/>
          </a:prstGeom>
        </p:spPr>
      </p:pic>
      <p:pic>
        <p:nvPicPr>
          <p:cNvPr id="11" name="Picture 10">
            <a:extLst>
              <a:ext uri="{FF2B5EF4-FFF2-40B4-BE49-F238E27FC236}">
                <a16:creationId xmlns:a16="http://schemas.microsoft.com/office/drawing/2014/main" id="{8B0E0CC5-30D3-5906-CB15-851BB03A5F1B}"/>
              </a:ext>
            </a:extLst>
          </p:cNvPr>
          <p:cNvPicPr>
            <a:picLocks noChangeAspect="1"/>
          </p:cNvPicPr>
          <p:nvPr/>
        </p:nvPicPr>
        <p:blipFill>
          <a:blip r:embed="rId4"/>
          <a:stretch>
            <a:fillRect/>
          </a:stretch>
        </p:blipFill>
        <p:spPr>
          <a:xfrm>
            <a:off x="10599016" y="5534037"/>
            <a:ext cx="1004552" cy="395591"/>
          </a:xfrm>
          <a:prstGeom prst="rect">
            <a:avLst/>
          </a:prstGeom>
        </p:spPr>
      </p:pic>
    </p:spTree>
    <p:extLst>
      <p:ext uri="{BB962C8B-B14F-4D97-AF65-F5344CB8AC3E}">
        <p14:creationId xmlns:p14="http://schemas.microsoft.com/office/powerpoint/2010/main" val="97203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Fog in frozen winter forest&#10;">
            <a:extLst>
              <a:ext uri="{FF2B5EF4-FFF2-40B4-BE49-F238E27FC236}">
                <a16:creationId xmlns:a16="http://schemas.microsoft.com/office/drawing/2014/main" id="{36A25C47-2B04-5343-B7CC-81DD928F0105}"/>
              </a:ext>
            </a:extLst>
          </p:cNvPr>
          <p:cNvPicPr>
            <a:picLocks noGrp="1" noChangeAspect="1"/>
          </p:cNvPicPr>
          <p:nvPr>
            <p:ph type="pic" sz="quarter" idx="4294967295"/>
          </p:nvPr>
        </p:nvPicPr>
        <p:blipFill rotWithShape="1">
          <a:blip r:embed="rId2">
            <a:extLst>
              <a:ext uri="{28A0092B-C50C-407E-A947-70E740481C1C}">
                <a14:useLocalDpi xmlns:a14="http://schemas.microsoft.com/office/drawing/2010/main" val="0"/>
              </a:ext>
            </a:extLst>
          </a:blip>
          <a:srcRect/>
          <a:stretch/>
        </p:blipFill>
        <p:spPr>
          <a:xfrm>
            <a:off x="0" y="0"/>
            <a:ext cx="12192000" cy="6858000"/>
          </a:xfrm>
        </p:spPr>
      </p:pic>
      <p:sp>
        <p:nvSpPr>
          <p:cNvPr id="3" name="Title 2">
            <a:extLst>
              <a:ext uri="{FF2B5EF4-FFF2-40B4-BE49-F238E27FC236}">
                <a16:creationId xmlns:a16="http://schemas.microsoft.com/office/drawing/2014/main" id="{7F36EEF6-BB09-2642-A1B4-CF98A1906F59}"/>
              </a:ext>
            </a:extLst>
          </p:cNvPr>
          <p:cNvSpPr>
            <a:spLocks noGrp="1"/>
          </p:cNvSpPr>
          <p:nvPr>
            <p:ph type="title"/>
          </p:nvPr>
        </p:nvSpPr>
        <p:spPr>
          <a:xfrm>
            <a:off x="90671" y="140092"/>
            <a:ext cx="12017438" cy="6579363"/>
          </a:xfrm>
        </p:spPr>
        <p:txBody>
          <a:bodyPr/>
          <a:lstStyle/>
          <a:p>
            <a:r>
              <a:rPr lang="en-US" sz="6000" b="0" i="0" dirty="0">
                <a:solidFill>
                  <a:srgbClr val="000000"/>
                </a:solidFill>
                <a:effectLst/>
                <a:latin typeface="Manrope"/>
              </a:rPr>
              <a:t>What </a:t>
            </a:r>
            <a:r>
              <a:rPr lang="en-US" sz="6000" dirty="0">
                <a:solidFill>
                  <a:srgbClr val="000000"/>
                </a:solidFill>
                <a:latin typeface="Manrope"/>
              </a:rPr>
              <a:t>are tetrahedral complexes?</a:t>
            </a:r>
            <a:br>
              <a:rPr lang="en-US" sz="6000" dirty="0">
                <a:solidFill>
                  <a:srgbClr val="000000"/>
                </a:solidFill>
                <a:latin typeface="Manrope"/>
              </a:rPr>
            </a:br>
            <a:br>
              <a:rPr lang="en-US" sz="6000" dirty="0">
                <a:solidFill>
                  <a:srgbClr val="000000"/>
                </a:solidFill>
                <a:latin typeface="Manrope"/>
              </a:rPr>
            </a:br>
            <a:br>
              <a:rPr lang="en-US" sz="6000" b="0" i="0" dirty="0">
                <a:solidFill>
                  <a:srgbClr val="000000"/>
                </a:solidFill>
                <a:effectLst/>
                <a:latin typeface="Manrope"/>
              </a:rPr>
            </a:br>
            <a:br>
              <a:rPr lang="en-US" sz="6000" b="0" i="0" dirty="0">
                <a:solidFill>
                  <a:srgbClr val="000000"/>
                </a:solidFill>
                <a:effectLst/>
                <a:latin typeface="Manrope"/>
              </a:rPr>
            </a:br>
            <a:br>
              <a:rPr lang="en-US" sz="6000" b="0" i="0" dirty="0">
                <a:solidFill>
                  <a:srgbClr val="000000"/>
                </a:solidFill>
                <a:effectLst/>
                <a:latin typeface="Manrope"/>
              </a:rPr>
            </a:br>
            <a:r>
              <a:rPr lang="en-US" sz="2800" b="0" i="0" dirty="0">
                <a:effectLst/>
                <a:latin typeface="Manrope"/>
              </a:rPr>
              <a:t>In a tetrahedral complex, there are four ligands attached to the central metal. The d orbitals also split into two different energy levels. The top three consist of the </a:t>
            </a:r>
            <a:r>
              <a:rPr lang="en-US" sz="2800" b="0" i="0" dirty="0">
                <a:effectLst/>
                <a:latin typeface="Times New Roman" panose="02020603050405020304" pitchFamily="18" charset="0"/>
              </a:rPr>
              <a:t>d</a:t>
            </a:r>
            <a:r>
              <a:rPr lang="en-US" sz="2800" b="0" i="0" baseline="-25000" dirty="0">
                <a:effectLst/>
                <a:latin typeface="Times New Roman" panose="02020603050405020304" pitchFamily="18" charset="0"/>
              </a:rPr>
              <a:t>xy</a:t>
            </a:r>
            <a:r>
              <a:rPr lang="en-US" sz="2800" b="0" i="0" dirty="0">
                <a:effectLst/>
                <a:latin typeface="Times New Roman" panose="02020603050405020304" pitchFamily="18" charset="0"/>
              </a:rPr>
              <a:t>​, d</a:t>
            </a:r>
            <a:r>
              <a:rPr lang="en-US" sz="2800" b="0" i="0" baseline="-25000" dirty="0">
                <a:effectLst/>
                <a:latin typeface="Times New Roman" panose="02020603050405020304" pitchFamily="18" charset="0"/>
              </a:rPr>
              <a:t>yz</a:t>
            </a:r>
            <a:r>
              <a:rPr lang="en-US" sz="2800" b="0" i="0" dirty="0">
                <a:effectLst/>
                <a:latin typeface="Times New Roman" panose="02020603050405020304" pitchFamily="18" charset="0"/>
              </a:rPr>
              <a:t>​, d</a:t>
            </a:r>
            <a:r>
              <a:rPr lang="en-US" sz="2800" b="0" i="0" baseline="-25000" dirty="0">
                <a:effectLst/>
                <a:latin typeface="Times New Roman" panose="02020603050405020304" pitchFamily="18" charset="0"/>
              </a:rPr>
              <a:t>xz</a:t>
            </a:r>
            <a:r>
              <a:rPr lang="en-US" sz="2800" b="0" i="0" dirty="0">
                <a:effectLst/>
                <a:latin typeface="Times New Roman" panose="02020603050405020304" pitchFamily="18" charset="0"/>
              </a:rPr>
              <a:t>​</a:t>
            </a:r>
            <a:r>
              <a:rPr lang="en-US" sz="2800" b="0" i="0" dirty="0">
                <a:effectLst/>
                <a:latin typeface="Manrope"/>
              </a:rPr>
              <a:t> orbitals. The bottom two consist of the </a:t>
            </a:r>
            <a:r>
              <a:rPr lang="en-US" sz="2800" b="0" i="0" dirty="0">
                <a:effectLst/>
                <a:latin typeface="Times New Roman" panose="02020603050405020304" pitchFamily="18" charset="0"/>
              </a:rPr>
              <a:t>d</a:t>
            </a:r>
            <a:r>
              <a:rPr lang="en-US" sz="2800" b="0" i="0" baseline="-25000" dirty="0">
                <a:effectLst/>
                <a:latin typeface="Times New Roman" panose="02020603050405020304" pitchFamily="18" charset="0"/>
              </a:rPr>
              <a:t>x2−y2</a:t>
            </a:r>
            <a:r>
              <a:rPr lang="en-US" sz="2800" b="0" i="0" dirty="0">
                <a:effectLst/>
                <a:latin typeface="Times New Roman" panose="02020603050405020304" pitchFamily="18" charset="0"/>
              </a:rPr>
              <a:t>​</a:t>
            </a:r>
            <a:r>
              <a:rPr lang="en-US" sz="2800" b="0" i="0" dirty="0">
                <a:effectLst/>
                <a:latin typeface="Manrope"/>
              </a:rPr>
              <a:t>and </a:t>
            </a:r>
            <a:r>
              <a:rPr lang="en-US" sz="2800" b="0" i="0" dirty="0">
                <a:effectLst/>
                <a:latin typeface="Times New Roman" panose="02020603050405020304" pitchFamily="18" charset="0"/>
              </a:rPr>
              <a:t>d</a:t>
            </a:r>
            <a:r>
              <a:rPr lang="en-US" sz="2800" b="0" i="0" baseline="-25000" dirty="0">
                <a:effectLst/>
                <a:latin typeface="Times New Roman" panose="02020603050405020304" pitchFamily="18" charset="0"/>
              </a:rPr>
              <a:t>z2</a:t>
            </a:r>
            <a:r>
              <a:rPr lang="en-US" sz="2800" b="0" i="0" dirty="0">
                <a:effectLst/>
                <a:latin typeface="Times New Roman" panose="02020603050405020304" pitchFamily="18" charset="0"/>
              </a:rPr>
              <a:t>​</a:t>
            </a:r>
            <a:r>
              <a:rPr lang="en-US" sz="2800" b="0" i="0" dirty="0">
                <a:effectLst/>
                <a:latin typeface="Manrope"/>
              </a:rPr>
              <a:t> orbitals. The reason for this is due to poor orbital overlap between the metal and the ligand orbitals. The t</a:t>
            </a:r>
            <a:r>
              <a:rPr lang="en-US" sz="2800" b="0" i="0" baseline="-25000" dirty="0">
                <a:effectLst/>
                <a:latin typeface="Manrope"/>
              </a:rPr>
              <a:t>2g</a:t>
            </a:r>
            <a:r>
              <a:rPr lang="en-US" sz="2800" b="0" i="0" dirty="0">
                <a:effectLst/>
                <a:latin typeface="Manrope"/>
              </a:rPr>
              <a:t> orbitals are closer to approach of ligands than e</a:t>
            </a:r>
            <a:r>
              <a:rPr lang="en-US" sz="2800" b="0" i="0" baseline="-25000" dirty="0">
                <a:effectLst/>
                <a:latin typeface="Manrope"/>
              </a:rPr>
              <a:t>g </a:t>
            </a:r>
            <a:r>
              <a:rPr lang="en-US" sz="2800" b="0" i="0" dirty="0">
                <a:effectLst/>
                <a:latin typeface="Manrope"/>
              </a:rPr>
              <a:t>orbits hence t</a:t>
            </a:r>
            <a:r>
              <a:rPr lang="en-US" sz="2800" b="0" i="0" baseline="-25000" dirty="0">
                <a:effectLst/>
                <a:latin typeface="Manrope"/>
              </a:rPr>
              <a:t>2g</a:t>
            </a:r>
            <a:r>
              <a:rPr lang="en-US" sz="2800" b="0" i="0" dirty="0">
                <a:effectLst/>
                <a:latin typeface="Manrope"/>
              </a:rPr>
              <a:t> is at higher energy level and e</a:t>
            </a:r>
            <a:r>
              <a:rPr lang="en-US" sz="2800" b="0" i="0" baseline="-25000" dirty="0">
                <a:effectLst/>
                <a:latin typeface="Manrope"/>
              </a:rPr>
              <a:t>g </a:t>
            </a:r>
            <a:r>
              <a:rPr lang="en-US" sz="2800" b="0" i="0" dirty="0">
                <a:effectLst/>
                <a:latin typeface="Manrope"/>
              </a:rPr>
              <a:t>at lower energy level.</a:t>
            </a:r>
            <a:endParaRPr lang="en-US" sz="2800" dirty="0"/>
          </a:p>
        </p:txBody>
      </p:sp>
      <p:pic>
        <p:nvPicPr>
          <p:cNvPr id="1026" name="Picture 2" descr="Crystal Field Theory - Theories of coordination compound | Chemistry">
            <a:extLst>
              <a:ext uri="{FF2B5EF4-FFF2-40B4-BE49-F238E27FC236}">
                <a16:creationId xmlns:a16="http://schemas.microsoft.com/office/drawing/2014/main" id="{C0F5B306-2C8A-2C37-F48E-2F9D49A7F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506" y="914400"/>
            <a:ext cx="6660858" cy="3338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465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DD1993-624D-5847-9BAB-615CCA382CB7}"/>
              </a:ext>
            </a:extLst>
          </p:cNvPr>
          <p:cNvSpPr>
            <a:spLocks noGrp="1"/>
          </p:cNvSpPr>
          <p:nvPr>
            <p:ph type="sldNum" sz="quarter" idx="17"/>
          </p:nvPr>
        </p:nvSpPr>
        <p:spPr/>
        <p:txBody>
          <a:bodyPr/>
          <a:lstStyle/>
          <a:p>
            <a:fld id="{A52BEA90-E6BE-45F4-8D5D-C2E01FE3DBCB}" type="slidenum">
              <a:rPr lang="en-US" smtClean="0"/>
              <a:pPr/>
              <a:t>7</a:t>
            </a:fld>
            <a:endParaRPr lang="en-US" dirty="0"/>
          </a:p>
        </p:txBody>
      </p:sp>
      <p:sp>
        <p:nvSpPr>
          <p:cNvPr id="20" name="Text Placeholder 6">
            <a:extLst>
              <a:ext uri="{FF2B5EF4-FFF2-40B4-BE49-F238E27FC236}">
                <a16:creationId xmlns:a16="http://schemas.microsoft.com/office/drawing/2014/main" id="{F84EFFA7-5CB0-E2A5-3216-BEE0134045B1}"/>
              </a:ext>
            </a:extLst>
          </p:cNvPr>
          <p:cNvSpPr>
            <a:spLocks noGrp="1"/>
          </p:cNvSpPr>
          <p:nvPr>
            <p:ph type="title"/>
          </p:nvPr>
        </p:nvSpPr>
        <p:spPr>
          <a:xfrm>
            <a:off x="502534" y="-1340751"/>
            <a:ext cx="10515600" cy="5995624"/>
          </a:xfrm>
        </p:spPr>
        <p:txBody>
          <a:bodyPr>
            <a:normAutofit/>
          </a:bodyPr>
          <a:lstStyle/>
          <a:p>
            <a:br>
              <a:rPr lang="en-US" dirty="0"/>
            </a:br>
            <a:br>
              <a:rPr lang="en-US" dirty="0"/>
            </a:br>
            <a:br>
              <a:rPr lang="en-US" dirty="0"/>
            </a:br>
            <a:endParaRPr lang="en-IN" dirty="0"/>
          </a:p>
        </p:txBody>
      </p:sp>
      <p:pic>
        <p:nvPicPr>
          <p:cNvPr id="4" name="Picture 3">
            <a:extLst>
              <a:ext uri="{FF2B5EF4-FFF2-40B4-BE49-F238E27FC236}">
                <a16:creationId xmlns:a16="http://schemas.microsoft.com/office/drawing/2014/main" id="{C774D785-4463-F92E-A894-401144D5E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504" y="590309"/>
            <a:ext cx="10515600" cy="5648446"/>
          </a:xfrm>
          <a:prstGeom prst="rect">
            <a:avLst/>
          </a:prstGeom>
        </p:spPr>
      </p:pic>
    </p:spTree>
    <p:extLst>
      <p:ext uri="{BB962C8B-B14F-4D97-AF65-F5344CB8AC3E}">
        <p14:creationId xmlns:p14="http://schemas.microsoft.com/office/powerpoint/2010/main" val="801557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BF1D0-0EAA-349B-21A3-3E61C21692B4}"/>
              </a:ext>
            </a:extLst>
          </p:cNvPr>
          <p:cNvSpPr>
            <a:spLocks noGrp="1"/>
          </p:cNvSpPr>
          <p:nvPr>
            <p:ph type="title"/>
          </p:nvPr>
        </p:nvSpPr>
        <p:spPr>
          <a:xfrm>
            <a:off x="7222603" y="136524"/>
            <a:ext cx="4153279" cy="6721475"/>
          </a:xfrm>
        </p:spPr>
        <p:txBody>
          <a:bodyPr/>
          <a:lstStyle/>
          <a:p>
            <a:r>
              <a:rPr lang="en-US" sz="2400" dirty="0">
                <a:solidFill>
                  <a:schemeClr val="tx1"/>
                </a:solidFill>
                <a:latin typeface="Comic Sans MS" panose="030F0702030302020204" pitchFamily="66" charset="0"/>
              </a:rPr>
              <a:t>The d</a:t>
            </a:r>
            <a:r>
              <a:rPr lang="en-US" sz="2400" baseline="-25000" dirty="0">
                <a:solidFill>
                  <a:schemeClr val="tx1"/>
                </a:solidFill>
                <a:latin typeface="Comic Sans MS" panose="030F0702030302020204" pitchFamily="66" charset="0"/>
              </a:rPr>
              <a:t>xy</a:t>
            </a:r>
            <a:r>
              <a:rPr lang="en-US" sz="2400" dirty="0">
                <a:solidFill>
                  <a:schemeClr val="tx1"/>
                </a:solidFill>
                <a:latin typeface="Comic Sans MS" panose="030F0702030302020204" pitchFamily="66" charset="0"/>
              </a:rPr>
              <a:t>, d</a:t>
            </a:r>
            <a:r>
              <a:rPr lang="en-US" sz="2400" baseline="-25000" dirty="0">
                <a:solidFill>
                  <a:schemeClr val="tx1"/>
                </a:solidFill>
                <a:latin typeface="Comic Sans MS" panose="030F0702030302020204" pitchFamily="66" charset="0"/>
              </a:rPr>
              <a:t>yz</a:t>
            </a:r>
            <a:r>
              <a:rPr lang="en-US" sz="2400" dirty="0">
                <a:solidFill>
                  <a:schemeClr val="tx1"/>
                </a:solidFill>
                <a:latin typeface="Comic Sans MS" panose="030F0702030302020204" pitchFamily="66" charset="0"/>
              </a:rPr>
              <a:t> and d</a:t>
            </a:r>
            <a:r>
              <a:rPr lang="en-US" sz="2400" baseline="-25000" dirty="0">
                <a:solidFill>
                  <a:schemeClr val="tx1"/>
                </a:solidFill>
                <a:latin typeface="Comic Sans MS" panose="030F0702030302020204" pitchFamily="66" charset="0"/>
              </a:rPr>
              <a:t>zx </a:t>
            </a:r>
            <a:r>
              <a:rPr lang="en-US" sz="2400" dirty="0">
                <a:solidFill>
                  <a:schemeClr val="tx1"/>
                </a:solidFill>
                <a:latin typeface="Comic Sans MS" panose="030F0702030302020204" pitchFamily="66" charset="0"/>
              </a:rPr>
              <a:t>orbitals are very close to ligands so there will be some repulsion between ligands and electrons whereas d</a:t>
            </a:r>
            <a:r>
              <a:rPr lang="en-US" sz="2400" baseline="-25000" dirty="0">
                <a:solidFill>
                  <a:schemeClr val="tx1"/>
                </a:solidFill>
                <a:latin typeface="Comic Sans MS" panose="030F0702030302020204" pitchFamily="66" charset="0"/>
              </a:rPr>
              <a:t>z2</a:t>
            </a:r>
            <a:r>
              <a:rPr lang="en-US" sz="2400" dirty="0">
                <a:solidFill>
                  <a:schemeClr val="tx1"/>
                </a:solidFill>
                <a:latin typeface="Comic Sans MS" panose="030F0702030302020204" pitchFamily="66" charset="0"/>
              </a:rPr>
              <a:t> , d</a:t>
            </a:r>
            <a:r>
              <a:rPr lang="en-US" sz="2400" baseline="-25000" dirty="0">
                <a:solidFill>
                  <a:schemeClr val="tx1"/>
                </a:solidFill>
                <a:latin typeface="Comic Sans MS" panose="030F0702030302020204" pitchFamily="66" charset="0"/>
              </a:rPr>
              <a:t>x2-y2</a:t>
            </a:r>
            <a:r>
              <a:rPr lang="en-US" sz="2400" dirty="0">
                <a:solidFill>
                  <a:schemeClr val="tx1"/>
                </a:solidFill>
                <a:latin typeface="Comic Sans MS" panose="030F0702030302020204" pitchFamily="66" charset="0"/>
              </a:rPr>
              <a:t> are far from ligands so there will be very very</a:t>
            </a:r>
            <a:br>
              <a:rPr lang="en-US" sz="2400" dirty="0">
                <a:solidFill>
                  <a:schemeClr val="tx1"/>
                </a:solidFill>
                <a:latin typeface="Comic Sans MS" panose="030F0702030302020204" pitchFamily="66" charset="0"/>
              </a:rPr>
            </a:br>
            <a:r>
              <a:rPr lang="en-US" sz="2400" dirty="0">
                <a:solidFill>
                  <a:schemeClr val="tx1"/>
                </a:solidFill>
                <a:latin typeface="Comic Sans MS" panose="030F0702030302020204" pitchFamily="66" charset="0"/>
              </a:rPr>
              <a:t>less repulsion hence the  d</a:t>
            </a:r>
            <a:r>
              <a:rPr lang="en-US" sz="2400" baseline="-25000" dirty="0">
                <a:solidFill>
                  <a:schemeClr val="tx1"/>
                </a:solidFill>
                <a:latin typeface="Comic Sans MS" panose="030F0702030302020204" pitchFamily="66" charset="0"/>
              </a:rPr>
              <a:t>xy</a:t>
            </a:r>
            <a:r>
              <a:rPr lang="en-US" sz="2400" dirty="0">
                <a:solidFill>
                  <a:schemeClr val="tx1"/>
                </a:solidFill>
                <a:latin typeface="Comic Sans MS" panose="030F0702030302020204" pitchFamily="66" charset="0"/>
              </a:rPr>
              <a:t>, d</a:t>
            </a:r>
            <a:r>
              <a:rPr lang="en-US" sz="2400" baseline="-25000" dirty="0">
                <a:solidFill>
                  <a:schemeClr val="tx1"/>
                </a:solidFill>
                <a:latin typeface="Comic Sans MS" panose="030F0702030302020204" pitchFamily="66" charset="0"/>
              </a:rPr>
              <a:t>yz</a:t>
            </a:r>
            <a:r>
              <a:rPr lang="en-US" sz="2400" dirty="0">
                <a:solidFill>
                  <a:schemeClr val="tx1"/>
                </a:solidFill>
                <a:latin typeface="Comic Sans MS" panose="030F0702030302020204" pitchFamily="66" charset="0"/>
              </a:rPr>
              <a:t>, d</a:t>
            </a:r>
            <a:r>
              <a:rPr lang="en-US" sz="2400" baseline="-25000" dirty="0">
                <a:solidFill>
                  <a:schemeClr val="tx1"/>
                </a:solidFill>
                <a:latin typeface="Comic Sans MS" panose="030F0702030302020204" pitchFamily="66" charset="0"/>
              </a:rPr>
              <a:t>zx</a:t>
            </a:r>
            <a:r>
              <a:rPr lang="en-US" sz="2400" dirty="0">
                <a:solidFill>
                  <a:schemeClr val="tx1"/>
                </a:solidFill>
                <a:latin typeface="Comic Sans MS" panose="030F0702030302020204" pitchFamily="66" charset="0"/>
              </a:rPr>
              <a:t> orbitals have higher energy than d</a:t>
            </a:r>
            <a:r>
              <a:rPr lang="en-US" sz="2400" baseline="-25000" dirty="0">
                <a:solidFill>
                  <a:schemeClr val="tx1"/>
                </a:solidFill>
                <a:latin typeface="Comic Sans MS" panose="030F0702030302020204" pitchFamily="66" charset="0"/>
              </a:rPr>
              <a:t>z2</a:t>
            </a:r>
            <a:r>
              <a:rPr lang="en-US" sz="2400" dirty="0">
                <a:solidFill>
                  <a:schemeClr val="tx1"/>
                </a:solidFill>
                <a:latin typeface="Comic Sans MS" panose="030F0702030302020204" pitchFamily="66" charset="0"/>
              </a:rPr>
              <a:t> and d</a:t>
            </a:r>
            <a:r>
              <a:rPr lang="en-US" sz="2400" baseline="-25000" dirty="0">
                <a:solidFill>
                  <a:schemeClr val="tx1"/>
                </a:solidFill>
                <a:latin typeface="Comic Sans MS" panose="030F0702030302020204" pitchFamily="66" charset="0"/>
              </a:rPr>
              <a:t>x2-y2</a:t>
            </a:r>
            <a:r>
              <a:rPr lang="en-US" sz="2400" dirty="0">
                <a:solidFill>
                  <a:schemeClr val="tx1"/>
                </a:solidFill>
                <a:latin typeface="Comic Sans MS" panose="030F0702030302020204" pitchFamily="66" charset="0"/>
              </a:rPr>
              <a:t> orbitals.</a:t>
            </a:r>
            <a:br>
              <a:rPr lang="en-US" sz="2400" dirty="0">
                <a:solidFill>
                  <a:schemeClr val="tx1"/>
                </a:solidFill>
                <a:latin typeface="Comic Sans MS" panose="030F0702030302020204" pitchFamily="66" charset="0"/>
              </a:rPr>
            </a:br>
            <a:r>
              <a:rPr lang="en-US" sz="2400" dirty="0">
                <a:solidFill>
                  <a:schemeClr val="tx1"/>
                </a:solidFill>
                <a:latin typeface="Comic Sans MS" panose="030F0702030302020204" pitchFamily="66" charset="0"/>
              </a:rPr>
              <a:t>The gap between the d</a:t>
            </a:r>
            <a:r>
              <a:rPr lang="en-US" sz="2400" baseline="-25000" dirty="0">
                <a:solidFill>
                  <a:schemeClr val="tx1"/>
                </a:solidFill>
                <a:latin typeface="Comic Sans MS" panose="030F0702030302020204" pitchFamily="66" charset="0"/>
              </a:rPr>
              <a:t>xy</a:t>
            </a:r>
            <a:r>
              <a:rPr lang="en-US" sz="2400" dirty="0">
                <a:solidFill>
                  <a:schemeClr val="tx1"/>
                </a:solidFill>
                <a:latin typeface="Comic Sans MS" panose="030F0702030302020204" pitchFamily="66" charset="0"/>
              </a:rPr>
              <a:t>, d</a:t>
            </a:r>
            <a:r>
              <a:rPr lang="en-US" sz="2400" baseline="-25000" dirty="0">
                <a:solidFill>
                  <a:schemeClr val="tx1"/>
                </a:solidFill>
                <a:latin typeface="Comic Sans MS" panose="030F0702030302020204" pitchFamily="66" charset="0"/>
              </a:rPr>
              <a:t>yz</a:t>
            </a:r>
            <a:r>
              <a:rPr lang="en-US" sz="2400" dirty="0">
                <a:solidFill>
                  <a:schemeClr val="tx1"/>
                </a:solidFill>
                <a:latin typeface="Comic Sans MS" panose="030F0702030302020204" pitchFamily="66" charset="0"/>
              </a:rPr>
              <a:t>, d</a:t>
            </a:r>
            <a:r>
              <a:rPr lang="en-US" sz="2400" baseline="-25000" dirty="0">
                <a:solidFill>
                  <a:schemeClr val="tx1"/>
                </a:solidFill>
                <a:latin typeface="Comic Sans MS" panose="030F0702030302020204" pitchFamily="66" charset="0"/>
              </a:rPr>
              <a:t>zx </a:t>
            </a:r>
            <a:r>
              <a:rPr lang="en-US" sz="2400" dirty="0">
                <a:solidFill>
                  <a:schemeClr val="tx1"/>
                </a:solidFill>
                <a:latin typeface="Comic Sans MS" panose="030F0702030302020204" pitchFamily="66" charset="0"/>
              </a:rPr>
              <a:t>and d</a:t>
            </a:r>
            <a:r>
              <a:rPr lang="en-US" sz="2400" baseline="-25000" dirty="0">
                <a:solidFill>
                  <a:schemeClr val="tx1"/>
                </a:solidFill>
                <a:latin typeface="Comic Sans MS" panose="030F0702030302020204" pitchFamily="66" charset="0"/>
              </a:rPr>
              <a:t>z2</a:t>
            </a:r>
            <a:r>
              <a:rPr lang="en-US" sz="2400" dirty="0">
                <a:solidFill>
                  <a:schemeClr val="tx1"/>
                </a:solidFill>
                <a:latin typeface="Comic Sans MS" panose="030F0702030302020204" pitchFamily="66" charset="0"/>
              </a:rPr>
              <a:t>, d</a:t>
            </a:r>
            <a:r>
              <a:rPr lang="en-US" sz="2400" baseline="-25000" dirty="0">
                <a:solidFill>
                  <a:schemeClr val="tx1"/>
                </a:solidFill>
                <a:latin typeface="Comic Sans MS" panose="030F0702030302020204" pitchFamily="66" charset="0"/>
              </a:rPr>
              <a:t>x2-y2</a:t>
            </a:r>
            <a:r>
              <a:rPr lang="en-US" sz="2400" dirty="0">
                <a:solidFill>
                  <a:schemeClr val="tx1"/>
                </a:solidFill>
                <a:latin typeface="Comic Sans MS" panose="030F0702030302020204" pitchFamily="66" charset="0"/>
              </a:rPr>
              <a:t> orbitals is less as compared to octahedral due to very less overlapping between orbitals and ligands. </a:t>
            </a:r>
            <a:endParaRPr lang="en-IN" sz="2400" dirty="0">
              <a:solidFill>
                <a:schemeClr val="tx1"/>
              </a:solidFill>
              <a:latin typeface="Comic Sans MS" panose="030F0702030302020204" pitchFamily="66" charset="0"/>
            </a:endParaRPr>
          </a:p>
        </p:txBody>
      </p:sp>
      <p:pic>
        <p:nvPicPr>
          <p:cNvPr id="9" name="Content Placeholder 8">
            <a:extLst>
              <a:ext uri="{FF2B5EF4-FFF2-40B4-BE49-F238E27FC236}">
                <a16:creationId xmlns:a16="http://schemas.microsoft.com/office/drawing/2014/main" id="{18F9C1AC-CAB2-54A2-B135-B44232367F39}"/>
              </a:ext>
            </a:extLst>
          </p:cNvPr>
          <p:cNvPicPr>
            <a:picLocks noGrp="1" noChangeAspect="1"/>
          </p:cNvPicPr>
          <p:nvPr>
            <p:ph sz="quarter" idx="26"/>
          </p:nvPr>
        </p:nvPicPr>
        <p:blipFill>
          <a:blip r:embed="rId2">
            <a:extLst>
              <a:ext uri="{28A0092B-C50C-407E-A947-70E740481C1C}">
                <a14:useLocalDpi xmlns:a14="http://schemas.microsoft.com/office/drawing/2010/main" val="0"/>
              </a:ext>
            </a:extLst>
          </a:blip>
          <a:stretch>
            <a:fillRect/>
          </a:stretch>
        </p:blipFill>
        <p:spPr>
          <a:xfrm>
            <a:off x="567160" y="769032"/>
            <a:ext cx="6513412" cy="4127059"/>
          </a:xfrm>
        </p:spPr>
      </p:pic>
      <p:sp>
        <p:nvSpPr>
          <p:cNvPr id="5" name="Slide Number Placeholder 4">
            <a:extLst>
              <a:ext uri="{FF2B5EF4-FFF2-40B4-BE49-F238E27FC236}">
                <a16:creationId xmlns:a16="http://schemas.microsoft.com/office/drawing/2014/main" id="{1361D1F4-2A77-5A13-CECB-A3C3174B6596}"/>
              </a:ext>
            </a:extLst>
          </p:cNvPr>
          <p:cNvSpPr>
            <a:spLocks noGrp="1"/>
          </p:cNvSpPr>
          <p:nvPr>
            <p:ph type="sldNum" sz="quarter" idx="17"/>
          </p:nvPr>
        </p:nvSpPr>
        <p:spPr/>
        <p:txBody>
          <a:bodyPr/>
          <a:lstStyle/>
          <a:p>
            <a:fld id="{A52BEA90-E6BE-45F4-8D5D-C2E01FE3DBCB}" type="slidenum">
              <a:rPr lang="en-US" smtClean="0"/>
              <a:pPr/>
              <a:t>8</a:t>
            </a:fld>
            <a:endParaRPr lang="en-US" dirty="0"/>
          </a:p>
        </p:txBody>
      </p:sp>
    </p:spTree>
    <p:extLst>
      <p:ext uri="{BB962C8B-B14F-4D97-AF65-F5344CB8AC3E}">
        <p14:creationId xmlns:p14="http://schemas.microsoft.com/office/powerpoint/2010/main" val="80722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31559193-D32B-DF46-A00E-90827C46EB39}"/>
              </a:ext>
            </a:extLst>
          </p:cNvPr>
          <p:cNvSpPr>
            <a:spLocks noGrp="1"/>
          </p:cNvSpPr>
          <p:nvPr>
            <p:ph type="title"/>
          </p:nvPr>
        </p:nvSpPr>
        <p:spPr/>
        <p:txBody>
          <a:bodyPr>
            <a:noAutofit/>
          </a:bodyPr>
          <a:lstStyle/>
          <a:p>
            <a:r>
              <a:rPr lang="en-US" sz="4000" dirty="0"/>
              <a:t>Tetrahedral complexes are favoured by:</a:t>
            </a:r>
            <a:br>
              <a:rPr lang="en-US" sz="4000" dirty="0"/>
            </a:br>
            <a:endParaRPr lang="en-US" sz="4000" dirty="0"/>
          </a:p>
        </p:txBody>
      </p:sp>
      <p:sp>
        <p:nvSpPr>
          <p:cNvPr id="20" name="Text Placeholder 19">
            <a:extLst>
              <a:ext uri="{FF2B5EF4-FFF2-40B4-BE49-F238E27FC236}">
                <a16:creationId xmlns:a16="http://schemas.microsoft.com/office/drawing/2014/main" id="{6C29D695-E04C-1A40-A4AC-7C58DA0EAFC7}"/>
              </a:ext>
            </a:extLst>
          </p:cNvPr>
          <p:cNvSpPr>
            <a:spLocks noGrp="1"/>
          </p:cNvSpPr>
          <p:nvPr>
            <p:ph type="body" sz="quarter" idx="35"/>
          </p:nvPr>
        </p:nvSpPr>
        <p:spPr>
          <a:xfrm>
            <a:off x="268448" y="1429549"/>
            <a:ext cx="9722840" cy="4560190"/>
          </a:xfrm>
        </p:spPr>
        <p:txBody>
          <a:bodyPr/>
          <a:lstStyle/>
          <a:p>
            <a:pPr marL="285750" indent="-285750">
              <a:buFont typeface="Arial" panose="020B0604020202020204" pitchFamily="34" charset="0"/>
              <a:buChar char="•"/>
            </a:pPr>
            <a:r>
              <a:rPr lang="en-US" sz="2800" dirty="0">
                <a:latin typeface="Bahnschrift SemiLight Condensed" panose="020B0502040204020203" pitchFamily="34" charset="0"/>
              </a:rPr>
              <a:t>Large and bulky ligands.</a:t>
            </a:r>
          </a:p>
          <a:p>
            <a:pPr marL="285750" indent="-285750">
              <a:buFont typeface="Arial" panose="020B0604020202020204" pitchFamily="34" charset="0"/>
              <a:buChar char="•"/>
            </a:pPr>
            <a:r>
              <a:rPr lang="en-US" sz="2800" dirty="0">
                <a:latin typeface="Bahnschrift SemiLight Condensed" panose="020B0502040204020203" pitchFamily="34" charset="0"/>
              </a:rPr>
              <a:t>Weak field ligands</a:t>
            </a:r>
          </a:p>
          <a:p>
            <a:pPr marL="285750" indent="-285750">
              <a:buFont typeface="Arial" panose="020B0604020202020204" pitchFamily="34" charset="0"/>
              <a:buChar char="•"/>
            </a:pPr>
            <a:r>
              <a:rPr lang="en-US" sz="2800" dirty="0">
                <a:latin typeface="Bahnschrift SemiLight Condensed" panose="020B0502040204020203" pitchFamily="34" charset="0"/>
              </a:rPr>
              <a:t>Where central atom has low oxidation state.</a:t>
            </a:r>
          </a:p>
          <a:p>
            <a:pPr marL="285750" indent="-285750">
              <a:buFont typeface="Arial" panose="020B0604020202020204" pitchFamily="34" charset="0"/>
              <a:buChar char="•"/>
            </a:pPr>
            <a:r>
              <a:rPr lang="en-US" sz="2800" dirty="0">
                <a:latin typeface="Bahnschrift SemiLight Condensed" panose="020B0502040204020203" pitchFamily="34" charset="0"/>
              </a:rPr>
              <a:t>Where the electronic configuration of the central atom d</a:t>
            </a:r>
            <a:r>
              <a:rPr lang="en-US" sz="2800" baseline="30000" dirty="0">
                <a:latin typeface="Bahnschrift SemiLight Condensed" panose="020B0502040204020203" pitchFamily="34" charset="0"/>
              </a:rPr>
              <a:t>0</a:t>
            </a:r>
            <a:r>
              <a:rPr lang="en-US" sz="2800" dirty="0">
                <a:latin typeface="Bahnschrift SemiLight Condensed" panose="020B0502040204020203" pitchFamily="34" charset="0"/>
              </a:rPr>
              <a:t>, d</a:t>
            </a:r>
            <a:r>
              <a:rPr lang="en-US" sz="2800" baseline="30000" dirty="0">
                <a:latin typeface="Bahnschrift SemiLight Condensed" panose="020B0502040204020203" pitchFamily="34" charset="0"/>
              </a:rPr>
              <a:t>5</a:t>
            </a:r>
            <a:r>
              <a:rPr lang="en-US" sz="2800" dirty="0">
                <a:latin typeface="Bahnschrift SemiLight Condensed" panose="020B0502040204020203" pitchFamily="34" charset="0"/>
              </a:rPr>
              <a:t>, d</a:t>
            </a:r>
            <a:r>
              <a:rPr lang="en-US" sz="2800" baseline="30000" dirty="0">
                <a:latin typeface="Bahnschrift SemiLight Condensed" panose="020B0502040204020203" pitchFamily="34" charset="0"/>
              </a:rPr>
              <a:t>10</a:t>
            </a:r>
            <a:r>
              <a:rPr lang="en-US" sz="2800" dirty="0">
                <a:latin typeface="Bahnschrift SemiLight Condensed" panose="020B0502040204020203" pitchFamily="34" charset="0"/>
              </a:rPr>
              <a:t> as there is no CFSE.</a:t>
            </a:r>
          </a:p>
          <a:p>
            <a:pPr marL="285750" indent="-285750">
              <a:buFont typeface="Arial" panose="020B0604020202020204" pitchFamily="34" charset="0"/>
              <a:buChar char="•"/>
            </a:pPr>
            <a:r>
              <a:rPr lang="en-US" sz="2800" dirty="0">
                <a:latin typeface="Bahnschrift SemiLight Condensed" panose="020B0502040204020203" pitchFamily="34" charset="0"/>
              </a:rPr>
              <a:t>Where the loss of CFSE is small as in d</a:t>
            </a:r>
            <a:r>
              <a:rPr lang="en-US" sz="2800" baseline="30000" dirty="0">
                <a:latin typeface="Bahnschrift SemiLight Condensed" panose="020B0502040204020203" pitchFamily="34" charset="0"/>
              </a:rPr>
              <a:t>1</a:t>
            </a:r>
            <a:r>
              <a:rPr lang="en-US" sz="2800" dirty="0">
                <a:latin typeface="Bahnschrift SemiLight Condensed" panose="020B0502040204020203" pitchFamily="34" charset="0"/>
              </a:rPr>
              <a:t>, d</a:t>
            </a:r>
            <a:r>
              <a:rPr lang="en-US" sz="2800" baseline="30000" dirty="0">
                <a:latin typeface="Bahnschrift SemiLight Condensed" panose="020B0502040204020203" pitchFamily="34" charset="0"/>
              </a:rPr>
              <a:t>2</a:t>
            </a:r>
            <a:r>
              <a:rPr lang="en-US" sz="2800" dirty="0">
                <a:latin typeface="Bahnschrift SemiLight Condensed" panose="020B0502040204020203" pitchFamily="34" charset="0"/>
              </a:rPr>
              <a:t>, d</a:t>
            </a:r>
            <a:r>
              <a:rPr lang="en-US" sz="2800" baseline="30000" dirty="0">
                <a:latin typeface="Bahnschrift SemiLight Condensed" panose="020B0502040204020203" pitchFamily="34" charset="0"/>
              </a:rPr>
              <a:t>6</a:t>
            </a:r>
            <a:r>
              <a:rPr lang="en-US" sz="2800" dirty="0">
                <a:latin typeface="Bahnschrift SemiLight Condensed" panose="020B0502040204020203" pitchFamily="34" charset="0"/>
              </a:rPr>
              <a:t>, d</a:t>
            </a:r>
            <a:r>
              <a:rPr lang="en-US" sz="2800" baseline="30000" dirty="0">
                <a:latin typeface="Bahnschrift SemiLight Condensed" panose="020B0502040204020203" pitchFamily="34" charset="0"/>
              </a:rPr>
              <a:t>7</a:t>
            </a:r>
            <a:r>
              <a:rPr lang="en-US" sz="2800" dirty="0">
                <a:latin typeface="Bahnschrift SemiLight Condensed" panose="020B0502040204020203" pitchFamily="34" charset="0"/>
              </a:rPr>
              <a:t>.</a:t>
            </a:r>
          </a:p>
          <a:p>
            <a:r>
              <a:rPr lang="en-US" sz="2800" dirty="0">
                <a:latin typeface="Bahnschrift SemiLight Condensed" panose="020B0502040204020203" pitchFamily="34" charset="0"/>
              </a:rPr>
              <a:t> </a:t>
            </a:r>
          </a:p>
          <a:p>
            <a:endParaRPr lang="en-US" dirty="0"/>
          </a:p>
        </p:txBody>
      </p:sp>
      <p:sp>
        <p:nvSpPr>
          <p:cNvPr id="2" name="Slide Number Placeholder 1">
            <a:extLst>
              <a:ext uri="{FF2B5EF4-FFF2-40B4-BE49-F238E27FC236}">
                <a16:creationId xmlns:a16="http://schemas.microsoft.com/office/drawing/2014/main" id="{D9A1132A-859D-EB43-9E0E-7333329A72F6}"/>
              </a:ext>
            </a:extLst>
          </p:cNvPr>
          <p:cNvSpPr>
            <a:spLocks noGrp="1"/>
          </p:cNvSpPr>
          <p:nvPr>
            <p:ph type="sldNum" sz="quarter" idx="17"/>
          </p:nvPr>
        </p:nvSpPr>
        <p:spPr/>
        <p:txBody>
          <a:bodyPr/>
          <a:lstStyle/>
          <a:p>
            <a:fld id="{A52BEA90-E6BE-45F4-8D5D-C2E01FE3DBCB}" type="slidenum">
              <a:rPr lang="en-US" smtClean="0"/>
              <a:pPr/>
              <a:t>9</a:t>
            </a:fld>
            <a:endParaRPr lang="en-US" dirty="0"/>
          </a:p>
        </p:txBody>
      </p:sp>
    </p:spTree>
    <p:extLst>
      <p:ext uri="{BB962C8B-B14F-4D97-AF65-F5344CB8AC3E}">
        <p14:creationId xmlns:p14="http://schemas.microsoft.com/office/powerpoint/2010/main" val="974409820"/>
      </p:ext>
    </p:extLst>
  </p:cSld>
  <p:clrMapOvr>
    <a:masterClrMapping/>
  </p:clrMapOvr>
</p:sld>
</file>

<file path=ppt/theme/theme1.xml><?xml version="1.0" encoding="utf-8"?>
<a:theme xmlns:a="http://schemas.openxmlformats.org/drawingml/2006/main" name="Office Theme">
  <a:themeElements>
    <a:clrScheme name="Custom 16">
      <a:dk1>
        <a:srgbClr val="000000"/>
      </a:dk1>
      <a:lt1>
        <a:srgbClr val="FFFFFF"/>
      </a:lt1>
      <a:dk2>
        <a:srgbClr val="574512"/>
      </a:dk2>
      <a:lt2>
        <a:srgbClr val="6C3C0D"/>
      </a:lt2>
      <a:accent1>
        <a:srgbClr val="DDDDDD"/>
      </a:accent1>
      <a:accent2>
        <a:srgbClr val="616A78"/>
      </a:accent2>
      <a:accent3>
        <a:srgbClr val="B18A2C"/>
      </a:accent3>
      <a:accent4>
        <a:srgbClr val="D87C1B"/>
      </a:accent4>
      <a:accent5>
        <a:srgbClr val="2E515E"/>
      </a:accent5>
      <a:accent6>
        <a:srgbClr val="1D7CB8"/>
      </a:accent6>
      <a:hlink>
        <a:srgbClr val="FFFFFF"/>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sertion-Evidence-Template_Win32_CP_v19.potx" id="{F7F7AC7C-B7AB-44FD-AC83-76356AEA967F}" vid="{C271DA4D-3F28-4C4F-A66E-BDB8F32B9A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Assertion evidence presentation</Template>
  <TotalTime>538</TotalTime>
  <Words>688</Words>
  <Application>Microsoft Office PowerPoint</Application>
  <PresentationFormat>Widescreen</PresentationFormat>
  <Paragraphs>73</Paragraphs>
  <Slides>18</Slides>
  <Notes>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 PRESENTATION ON CHEMICAL BONDING                        -BY VANSHIKA SINGLA</vt:lpstr>
      <vt:lpstr>  CFT IN OCTAHEDRAL                        </vt:lpstr>
      <vt:lpstr>PowerPoint Presentation</vt:lpstr>
      <vt:lpstr> CFT IN TETRAHEDRAL                        </vt:lpstr>
      <vt:lpstr>PowerPoint Presentation</vt:lpstr>
      <vt:lpstr>What are tetrahedral complexes?     In a tetrahedral complex, there are four ligands attached to the central metal. The d orbitals also split into two different energy levels. The top three consist of the dxy​, dyz​, dxz​ orbitals. The bottom two consist of the dx2−y2​and dz2​ orbitals. The reason for this is due to poor orbital overlap between the metal and the ligand orbitals. The t2g orbitals are closer to approach of ligands than eg orbits hence t2g is at higher energy level and eg at lower energy level.</vt:lpstr>
      <vt:lpstr>   </vt:lpstr>
      <vt:lpstr>The dxy, dyz and dzx orbitals are very close to ligands so there will be some repulsion between ligands and electrons whereas dz2 , dx2-y2 are far from ligands so there will be very very less repulsion hence the  dxy, dyz, dzx orbitals have higher energy than dz2 and dx2-y2 orbitals. The gap between the dxy, dyz, dzx and dz2, dx2-y2 orbitals is less as compared to octahedral due to very less overlapping between orbitals and ligands. </vt:lpstr>
      <vt:lpstr>Tetrahedral complexes are favoured by: </vt:lpstr>
      <vt:lpstr>Why                       ?                       </vt:lpstr>
      <vt:lpstr>CFSE </vt:lpstr>
      <vt:lpstr>The energy difference between t2 and eg sets called Δo  is proportional to crystal field strength of ligands that is how strongly ligand electrons repel metal electrons.  </vt:lpstr>
      <vt:lpstr>CALCULATION OF CFSE IN TETRAHEDRAL COMPLEXES</vt:lpstr>
      <vt:lpstr>PowerPoint Presentation</vt:lpstr>
      <vt:lpstr>FACTORS AFFECTING CRYSTAL FIELD STABILIZATION ENERGY:</vt:lpstr>
      <vt:lpstr>COMPARISON BETWEEM TETRAHEDRAL AND OCTAHEDRAL COMPLEXES: </vt:lpstr>
      <vt:lpstr>For d1 there's only a small gap between the octahedral and tetrahedral lines, whereas at d3 and d8 there's a big gap. However, for d0, d5 high spin and d10, there is no CFSE difference between octahedral and tetrahedral.​ </vt:lpstr>
      <vt:lpstr>One-sentence headline stating the main takeaway message for the slide; no longer than two lines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PRESENTATION ON CHEMICAL BONDING                        -BY VANSHIKA SINGLA</dc:title>
  <dc:creator>Vanshika Singla</dc:creator>
  <cp:lastModifiedBy>shashank tomar</cp:lastModifiedBy>
  <cp:revision>30</cp:revision>
  <dcterms:created xsi:type="dcterms:W3CDTF">2022-06-16T15:03:57Z</dcterms:created>
  <dcterms:modified xsi:type="dcterms:W3CDTF">2022-07-05T03:50:37Z</dcterms:modified>
</cp:coreProperties>
</file>