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93" r:id="rId5"/>
    <p:sldId id="285" r:id="rId6"/>
    <p:sldId id="287" r:id="rId7"/>
    <p:sldId id="258" r:id="rId8"/>
    <p:sldId id="259" r:id="rId9"/>
    <p:sldId id="288" r:id="rId10"/>
    <p:sldId id="260" r:id="rId11"/>
    <p:sldId id="261" r:id="rId12"/>
    <p:sldId id="289" r:id="rId13"/>
    <p:sldId id="262" r:id="rId14"/>
    <p:sldId id="290" r:id="rId15"/>
    <p:sldId id="291" r:id="rId16"/>
    <p:sldId id="292" r:id="rId17"/>
    <p:sldId id="263"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6E7"/>
    <a:srgbClr val="8D6347"/>
    <a:srgbClr val="FFFFFF"/>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60" y="84"/>
      </p:cViewPr>
      <p:guideLst/>
    </p:cSldViewPr>
  </p:slideViewPr>
  <p:notesTextViewPr>
    <p:cViewPr>
      <p:scale>
        <a:sx n="3" d="2"/>
        <a:sy n="3" d="2"/>
      </p:scale>
      <p:origin x="0" y="0"/>
    </p:cViewPr>
  </p:notesTextViewPr>
  <p:sorterViewPr>
    <p:cViewPr>
      <p:scale>
        <a:sx n="100" d="100"/>
        <a:sy n="100" d="100"/>
      </p:scale>
      <p:origin x="0" y="-6125"/>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9A152F-86C0-448B-A54E-0E2D8D8754BB}" type="datetimeFigureOut">
              <a:rPr lang="en-US" smtClean="0"/>
              <a:t>8/23/2023</a:t>
            </a:fld>
            <a:endParaRPr lang="en-US" dirty="0"/>
          </a:p>
        </p:txBody>
      </p:sp>
      <p:sp>
        <p:nvSpPr>
          <p:cNvPr id="4" name="Footer Placeholder 3">
            <a:extLst>
              <a:ext uri="{FF2B5EF4-FFF2-40B4-BE49-F238E27FC236}">
                <a16:creationId xmlns:a16="http://schemas.microsoft.com/office/drawing/2014/main"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E503E-9C9E-4EC6-B8AF-91FC09DF0C7B}" type="slidenum">
              <a:rPr lang="en-US" smtClean="0"/>
              <a:t>‹#›</a:t>
            </a:fld>
            <a:endParaRPr lang="en-US" dirty="0"/>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077E-5661-4679-A0C9-7CAF4697BC9A}" type="datetimeFigureOut">
              <a:rPr lang="en-US" noProof="0" smtClean="0"/>
              <a:t>8/23/2023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59743-683C-4279-9E83-23C937C99CF6}" type="slidenum">
              <a:rPr lang="en-US" noProof="0" smtClean="0"/>
              <a:t>‹#›</a:t>
            </a:fld>
            <a:endParaRPr lang="en-US" noProof="0" dirty="0"/>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59743-683C-4279-9E83-23C937C99CF6}" type="slidenum">
              <a:rPr lang="en-US" smtClean="0"/>
              <a:t>2</a:t>
            </a:fld>
            <a:endParaRPr lang="en-US"/>
          </a:p>
        </p:txBody>
      </p:sp>
    </p:spTree>
    <p:extLst>
      <p:ext uri="{BB962C8B-B14F-4D97-AF65-F5344CB8AC3E}">
        <p14:creationId xmlns:p14="http://schemas.microsoft.com/office/powerpoint/2010/main" val="23861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4</a:t>
            </a:fld>
            <a:endParaRPr lang="en-US" noProof="0" dirty="0"/>
          </a:p>
        </p:txBody>
      </p:sp>
    </p:spTree>
    <p:extLst>
      <p:ext uri="{BB962C8B-B14F-4D97-AF65-F5344CB8AC3E}">
        <p14:creationId xmlns:p14="http://schemas.microsoft.com/office/powerpoint/2010/main" val="271304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5</a:t>
            </a:fld>
            <a:endParaRPr lang="en-US" noProof="0" dirty="0"/>
          </a:p>
        </p:txBody>
      </p:sp>
    </p:spTree>
    <p:extLst>
      <p:ext uri="{BB962C8B-B14F-4D97-AF65-F5344CB8AC3E}">
        <p14:creationId xmlns:p14="http://schemas.microsoft.com/office/powerpoint/2010/main" val="62626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7</a:t>
            </a:fld>
            <a:endParaRPr lang="en-US" noProof="0" dirty="0"/>
          </a:p>
        </p:txBody>
      </p:sp>
    </p:spTree>
    <p:extLst>
      <p:ext uri="{BB962C8B-B14F-4D97-AF65-F5344CB8AC3E}">
        <p14:creationId xmlns:p14="http://schemas.microsoft.com/office/powerpoint/2010/main" val="190244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8</a:t>
            </a:fld>
            <a:endParaRPr lang="en-US" noProof="0" dirty="0"/>
          </a:p>
        </p:txBody>
      </p:sp>
    </p:spTree>
    <p:extLst>
      <p:ext uri="{BB962C8B-B14F-4D97-AF65-F5344CB8AC3E}">
        <p14:creationId xmlns:p14="http://schemas.microsoft.com/office/powerpoint/2010/main" val="344887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10</a:t>
            </a:fld>
            <a:endParaRPr lang="en-US" noProof="0" dirty="0"/>
          </a:p>
        </p:txBody>
      </p:sp>
    </p:spTree>
    <p:extLst>
      <p:ext uri="{BB962C8B-B14F-4D97-AF65-F5344CB8AC3E}">
        <p14:creationId xmlns:p14="http://schemas.microsoft.com/office/powerpoint/2010/main" val="225078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11</a:t>
            </a:fld>
            <a:endParaRPr lang="en-US" noProof="0" dirty="0"/>
          </a:p>
        </p:txBody>
      </p:sp>
    </p:spTree>
    <p:extLst>
      <p:ext uri="{BB962C8B-B14F-4D97-AF65-F5344CB8AC3E}">
        <p14:creationId xmlns:p14="http://schemas.microsoft.com/office/powerpoint/2010/main" val="374727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14</a:t>
            </a:fld>
            <a:endParaRPr lang="en-US" noProof="0" dirty="0"/>
          </a:p>
        </p:txBody>
      </p:sp>
    </p:spTree>
    <p:extLst>
      <p:ext uri="{BB962C8B-B14F-4D97-AF65-F5344CB8AC3E}">
        <p14:creationId xmlns:p14="http://schemas.microsoft.com/office/powerpoint/2010/main" val="880084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30.svg"/><Relationship Id="rId4" Type="http://schemas.openxmlformats.org/officeDocument/2006/relationships/image" Target="../media/image2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Picture Placeholder 14" descr="Your logo">
            <a:extLst>
              <a:ext uri="{FF2B5EF4-FFF2-40B4-BE49-F238E27FC236}">
                <a16:creationId xmlns:a16="http://schemas.microsoft.com/office/drawing/2014/main" id="{FC85CAB4-100C-489B-BC14-9A3F41B7EC88}"/>
              </a:ext>
              <a:ext uri="{C183D7F6-B498-43B3-948B-1728B52AA6E4}">
                <adec:decorative xmlns="" xmlns:adec="http://schemas.microsoft.com/office/drawing/2017/decorative" val="0"/>
              </a:ext>
            </a:extLst>
          </p:cNvPr>
          <p:cNvSpPr>
            <a:spLocks noGrp="1"/>
          </p:cNvSpPr>
          <p:nvPr>
            <p:ph type="pic" sz="quarter" idx="15"/>
          </p:nvPr>
        </p:nvSpPr>
        <p:spPr>
          <a:xfrm>
            <a:off x="953091" y="87312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989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6" name="Rectangle 45" descr="Brush stroke spot">
            <a:extLst>
              <a:ext uri="{FF2B5EF4-FFF2-40B4-BE49-F238E27FC236}">
                <a16:creationId xmlns:a16="http://schemas.microsoft.com/office/drawing/2014/main" id="{0A2C58D9-C10D-4BD1-98F0-5F5552601AE6}"/>
              </a:ext>
            </a:extLst>
          </p:cNvPr>
          <p:cNvSpPr/>
          <p:nvPr userDrawn="1"/>
        </p:nvSpPr>
        <p:spPr>
          <a:xfrm>
            <a:off x="442270" y="2313405"/>
            <a:ext cx="3675888" cy="179222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descr="Brush stroke spot">
            <a:extLst>
              <a:ext uri="{FF2B5EF4-FFF2-40B4-BE49-F238E27FC236}">
                <a16:creationId xmlns:a16="http://schemas.microsoft.com/office/drawing/2014/main" id="{95045E2F-58A4-48EC-BF05-523315AB6031}"/>
              </a:ext>
            </a:extLst>
          </p:cNvPr>
          <p:cNvSpPr/>
          <p:nvPr userDrawn="1"/>
        </p:nvSpPr>
        <p:spPr>
          <a:xfrm>
            <a:off x="5747630" y="2309233"/>
            <a:ext cx="3675888" cy="179222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046452" y="3642055"/>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046452" y="4054527"/>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1" name="Text Placeholder 40">
            <a:extLst>
              <a:ext uri="{FF2B5EF4-FFF2-40B4-BE49-F238E27FC236}">
                <a16:creationId xmlns:a16="http://schemas.microsoft.com/office/drawing/2014/main" id="{19621356-FE2C-4AEC-9E89-2CC86A230211}"/>
              </a:ext>
            </a:extLst>
          </p:cNvPr>
          <p:cNvSpPr>
            <a:spLocks noGrp="1"/>
          </p:cNvSpPr>
          <p:nvPr>
            <p:ph type="body" sz="quarter" idx="58" hasCustomPrompt="1"/>
          </p:nvPr>
        </p:nvSpPr>
        <p:spPr>
          <a:xfrm>
            <a:off x="963322" y="2599849"/>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12 345</a:t>
            </a:r>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6464798" y="3642350"/>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6464798" y="4054822"/>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43" name="Text Placeholder 40">
            <a:extLst>
              <a:ext uri="{FF2B5EF4-FFF2-40B4-BE49-F238E27FC236}">
                <a16:creationId xmlns:a16="http://schemas.microsoft.com/office/drawing/2014/main" id="{B13B1E83-DF7D-4152-83F9-7A99039613F2}"/>
              </a:ext>
            </a:extLst>
          </p:cNvPr>
          <p:cNvSpPr>
            <a:spLocks noGrp="1"/>
          </p:cNvSpPr>
          <p:nvPr>
            <p:ph type="body" sz="quarter" idx="61" hasCustomPrompt="1"/>
          </p:nvPr>
        </p:nvSpPr>
        <p:spPr>
          <a:xfrm>
            <a:off x="6381668" y="2600144"/>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6 780</a:t>
            </a:r>
          </a:p>
        </p:txBody>
      </p:sp>
    </p:spTree>
    <p:extLst>
      <p:ext uri="{BB962C8B-B14F-4D97-AF65-F5344CB8AC3E}">
        <p14:creationId xmlns:p14="http://schemas.microsoft.com/office/powerpoint/2010/main" val="394239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Circles">
    <p:spTree>
      <p:nvGrpSpPr>
        <p:cNvPr id="1" name=""/>
        <p:cNvGrpSpPr/>
        <p:nvPr/>
      </p:nvGrpSpPr>
      <p:grpSpPr>
        <a:xfrm>
          <a:off x="0" y="0"/>
          <a:ext cx="0" cy="0"/>
          <a:chOff x="0" y="0"/>
          <a:chExt cx="0" cy="0"/>
        </a:xfrm>
      </p:grpSpPr>
      <p:sp>
        <p:nvSpPr>
          <p:cNvPr id="18" name="Rectangle 17" descr="Brush stroke spot">
            <a:extLst>
              <a:ext uri="{FF2B5EF4-FFF2-40B4-BE49-F238E27FC236}">
                <a16:creationId xmlns:a16="http://schemas.microsoft.com/office/drawing/2014/main" id="{553AE28F-6B33-44BE-A48E-511B9E37A8E5}"/>
              </a:ext>
            </a:extLst>
          </p:cNvPr>
          <p:cNvSpPr/>
          <p:nvPr userDrawn="1"/>
        </p:nvSpPr>
        <p:spPr>
          <a:xfrm>
            <a:off x="649833" y="2266060"/>
            <a:ext cx="10597896" cy="2011680"/>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id="{15964389-22F6-40A0-A36E-E542607646E1}"/>
              </a:ext>
            </a:extLst>
          </p:cNvPr>
          <p:cNvSpPr>
            <a:spLocks noGrp="1"/>
          </p:cNvSpPr>
          <p:nvPr>
            <p:ph type="body" sz="quarter" idx="57"/>
          </p:nvPr>
        </p:nvSpPr>
        <p:spPr>
          <a:xfrm>
            <a:off x="1508836"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508836"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9" name="Text Placeholder 40">
            <a:extLst>
              <a:ext uri="{FF2B5EF4-FFF2-40B4-BE49-F238E27FC236}">
                <a16:creationId xmlns:a16="http://schemas.microsoft.com/office/drawing/2014/main" id="{DBAF7C9B-EA69-40A6-AB82-8564FEB1ADA3}"/>
              </a:ext>
            </a:extLst>
          </p:cNvPr>
          <p:cNvSpPr>
            <a:spLocks noGrp="1"/>
          </p:cNvSpPr>
          <p:nvPr>
            <p:ph type="body" sz="quarter" idx="59"/>
          </p:nvPr>
        </p:nvSpPr>
        <p:spPr>
          <a:xfrm>
            <a:off x="4716343" y="4448499"/>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40" name="Text Placeholder 40">
            <a:extLst>
              <a:ext uri="{FF2B5EF4-FFF2-40B4-BE49-F238E27FC236}">
                <a16:creationId xmlns:a16="http://schemas.microsoft.com/office/drawing/2014/main" id="{8AADAA41-DB71-4C36-9EDE-CA7E3121BDAC}"/>
              </a:ext>
            </a:extLst>
          </p:cNvPr>
          <p:cNvSpPr>
            <a:spLocks noGrp="1"/>
          </p:cNvSpPr>
          <p:nvPr>
            <p:ph type="body" sz="quarter" idx="60"/>
          </p:nvPr>
        </p:nvSpPr>
        <p:spPr>
          <a:xfrm>
            <a:off x="4716343" y="4860971"/>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3" name="Oval 2">
            <a:extLst>
              <a:ext uri="{FF2B5EF4-FFF2-40B4-BE49-F238E27FC236}">
                <a16:creationId xmlns:a16="http://schemas.microsoft.com/office/drawing/2014/main" id="{29BB331B-BB86-4BF8-B64D-10A4EA066996}"/>
              </a:ext>
            </a:extLst>
          </p:cNvPr>
          <p:cNvSpPr/>
          <p:nvPr userDrawn="1"/>
        </p:nvSpPr>
        <p:spPr>
          <a:xfrm>
            <a:off x="1892209" y="1877591"/>
            <a:ext cx="2376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Oval 18">
            <a:extLst>
              <a:ext uri="{FF2B5EF4-FFF2-40B4-BE49-F238E27FC236}">
                <a16:creationId xmlns:a16="http://schemas.microsoft.com/office/drawing/2014/main" id="{E4607297-0AE5-4568-8E23-9A22E0C9047F}"/>
              </a:ext>
            </a:extLst>
          </p:cNvPr>
          <p:cNvSpPr/>
          <p:nvPr userDrawn="1"/>
        </p:nvSpPr>
        <p:spPr>
          <a:xfrm>
            <a:off x="5318591" y="2318813"/>
            <a:ext cx="19296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id="{16AB8DAF-6AF1-4CAA-AE2D-6AD8CDCCD190}"/>
              </a:ext>
            </a:extLst>
          </p:cNvPr>
          <p:cNvSpPr/>
          <p:nvPr userDrawn="1"/>
        </p:nvSpPr>
        <p:spPr>
          <a:xfrm>
            <a:off x="8892192" y="2827701"/>
            <a:ext cx="14076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Text Placeholder 40">
            <a:extLst>
              <a:ext uri="{FF2B5EF4-FFF2-40B4-BE49-F238E27FC236}">
                <a16:creationId xmlns:a16="http://schemas.microsoft.com/office/drawing/2014/main" id="{5F5CDB97-1A89-4A46-BBC6-957BE23CC68D}"/>
              </a:ext>
            </a:extLst>
          </p:cNvPr>
          <p:cNvSpPr>
            <a:spLocks noGrp="1"/>
          </p:cNvSpPr>
          <p:nvPr userDrawn="1">
            <p:ph type="body" sz="quarter" idx="61"/>
          </p:nvPr>
        </p:nvSpPr>
        <p:spPr>
          <a:xfrm>
            <a:off x="8032507"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3" name="Text Placeholder 40">
            <a:extLst>
              <a:ext uri="{FF2B5EF4-FFF2-40B4-BE49-F238E27FC236}">
                <a16:creationId xmlns:a16="http://schemas.microsoft.com/office/drawing/2014/main" id="{EE3568F2-C8B7-440C-B118-77D1EB8BA68C}"/>
              </a:ext>
            </a:extLst>
          </p:cNvPr>
          <p:cNvSpPr>
            <a:spLocks noGrp="1"/>
          </p:cNvSpPr>
          <p:nvPr userDrawn="1">
            <p:ph type="body" sz="quarter" idx="62"/>
          </p:nvPr>
        </p:nvSpPr>
        <p:spPr>
          <a:xfrm>
            <a:off x="8032507"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28" name="Text Placeholder 40">
            <a:extLst>
              <a:ext uri="{FF2B5EF4-FFF2-40B4-BE49-F238E27FC236}">
                <a16:creationId xmlns:a16="http://schemas.microsoft.com/office/drawing/2014/main" id="{04507F51-0648-491E-AE08-5EFD71620E23}"/>
              </a:ext>
            </a:extLst>
          </p:cNvPr>
          <p:cNvSpPr>
            <a:spLocks noGrp="1"/>
          </p:cNvSpPr>
          <p:nvPr>
            <p:ph type="body" sz="quarter" idx="63" hasCustomPrompt="1"/>
          </p:nvPr>
        </p:nvSpPr>
        <p:spPr>
          <a:xfrm>
            <a:off x="2203729" y="2550122"/>
            <a:ext cx="1734798" cy="618236"/>
          </a:xfrm>
        </p:spPr>
        <p:txBody>
          <a:bodyPr>
            <a:noAutofit/>
          </a:bodyPr>
          <a:lstStyle>
            <a:lvl1pPr marL="0" indent="0" algn="ctr">
              <a:lnSpc>
                <a:spcPct val="100000"/>
              </a:lnSpc>
              <a:spcBef>
                <a:spcPts val="600"/>
              </a:spcBef>
              <a:buNone/>
              <a:defRPr sz="5000" b="1" i="0">
                <a:solidFill>
                  <a:schemeClr val="tx1"/>
                </a:solidFill>
                <a:latin typeface="+mj-lt"/>
              </a:defRPr>
            </a:lvl1pPr>
            <a:lvl2pPr marL="457200" indent="0">
              <a:buNone/>
              <a:defRPr/>
            </a:lvl2pPr>
          </a:lstStyle>
          <a:p>
            <a:pPr lvl="0"/>
            <a:r>
              <a:rPr lang="en-US" noProof="0"/>
              <a:t>$ 100</a:t>
            </a:r>
          </a:p>
        </p:txBody>
      </p:sp>
      <p:sp>
        <p:nvSpPr>
          <p:cNvPr id="29" name="Text Placeholder 40">
            <a:extLst>
              <a:ext uri="{FF2B5EF4-FFF2-40B4-BE49-F238E27FC236}">
                <a16:creationId xmlns:a16="http://schemas.microsoft.com/office/drawing/2014/main" id="{DC7D0F93-C77D-44A3-A2D1-6D8B93ADE8E2}"/>
              </a:ext>
            </a:extLst>
          </p:cNvPr>
          <p:cNvSpPr>
            <a:spLocks noGrp="1"/>
          </p:cNvSpPr>
          <p:nvPr>
            <p:ph type="body" sz="quarter" idx="64" hasCustomPrompt="1"/>
          </p:nvPr>
        </p:nvSpPr>
        <p:spPr>
          <a:xfrm>
            <a:off x="2203729" y="3175537"/>
            <a:ext cx="1734798" cy="418706"/>
          </a:xfrm>
        </p:spPr>
        <p:txBody>
          <a:bodyPr>
            <a:noAutofit/>
          </a:bodyPr>
          <a:lstStyle>
            <a:lvl1pPr marL="0" indent="0" algn="ctr">
              <a:lnSpc>
                <a:spcPct val="100000"/>
              </a:lnSpc>
              <a:spcBef>
                <a:spcPts val="600"/>
              </a:spcBef>
              <a:buNone/>
              <a:defRPr sz="2100" b="0" i="0">
                <a:solidFill>
                  <a:schemeClr val="tx2"/>
                </a:solidFill>
              </a:defRPr>
            </a:lvl1pPr>
            <a:lvl2pPr marL="457200" indent="0">
              <a:buNone/>
              <a:defRPr/>
            </a:lvl2pPr>
          </a:lstStyle>
          <a:p>
            <a:pPr lvl="0"/>
            <a:r>
              <a:rPr lang="en-US" noProof="0"/>
              <a:t>Billion</a:t>
            </a:r>
          </a:p>
        </p:txBody>
      </p:sp>
      <p:sp>
        <p:nvSpPr>
          <p:cNvPr id="32" name="Text Placeholder 40">
            <a:extLst>
              <a:ext uri="{FF2B5EF4-FFF2-40B4-BE49-F238E27FC236}">
                <a16:creationId xmlns:a16="http://schemas.microsoft.com/office/drawing/2014/main" id="{19439A71-712F-42A8-988D-A40FC79D30E3}"/>
              </a:ext>
            </a:extLst>
          </p:cNvPr>
          <p:cNvSpPr>
            <a:spLocks noGrp="1"/>
          </p:cNvSpPr>
          <p:nvPr>
            <p:ph type="body" sz="quarter" idx="65" hasCustomPrompt="1"/>
          </p:nvPr>
        </p:nvSpPr>
        <p:spPr>
          <a:xfrm>
            <a:off x="5429868" y="2755270"/>
            <a:ext cx="1734798" cy="618236"/>
          </a:xfrm>
        </p:spPr>
        <p:txBody>
          <a:bodyPr>
            <a:noAutofit/>
          </a:bodyPr>
          <a:lstStyle>
            <a:lvl1pPr marL="0" indent="0" algn="ctr">
              <a:lnSpc>
                <a:spcPct val="100000"/>
              </a:lnSpc>
              <a:spcBef>
                <a:spcPts val="600"/>
              </a:spcBef>
              <a:buNone/>
              <a:defRPr sz="4500" b="1" i="0">
                <a:solidFill>
                  <a:schemeClr val="tx1"/>
                </a:solidFill>
                <a:latin typeface="+mj-lt"/>
              </a:defRPr>
            </a:lvl1pPr>
            <a:lvl2pPr marL="457200" indent="0">
              <a:buNone/>
              <a:defRPr/>
            </a:lvl2pPr>
          </a:lstStyle>
          <a:p>
            <a:pPr lvl="0"/>
            <a:r>
              <a:rPr lang="en-US" noProof="0"/>
              <a:t>$ 50</a:t>
            </a:r>
          </a:p>
        </p:txBody>
      </p:sp>
      <p:sp>
        <p:nvSpPr>
          <p:cNvPr id="33" name="Text Placeholder 40">
            <a:extLst>
              <a:ext uri="{FF2B5EF4-FFF2-40B4-BE49-F238E27FC236}">
                <a16:creationId xmlns:a16="http://schemas.microsoft.com/office/drawing/2014/main" id="{38AE03D3-550E-413E-8DD3-5A6558981278}"/>
              </a:ext>
            </a:extLst>
          </p:cNvPr>
          <p:cNvSpPr>
            <a:spLocks noGrp="1"/>
          </p:cNvSpPr>
          <p:nvPr>
            <p:ph type="body" sz="quarter" idx="66" hasCustomPrompt="1"/>
          </p:nvPr>
        </p:nvSpPr>
        <p:spPr>
          <a:xfrm>
            <a:off x="5429868" y="3346179"/>
            <a:ext cx="1734798" cy="418706"/>
          </a:xfrm>
        </p:spPr>
        <p:txBody>
          <a:bodyPr>
            <a:noAutofit/>
          </a:bodyPr>
          <a:lstStyle>
            <a:lvl1pPr marL="0" indent="0" algn="ctr">
              <a:lnSpc>
                <a:spcPct val="100000"/>
              </a:lnSpc>
              <a:spcBef>
                <a:spcPts val="600"/>
              </a:spcBef>
              <a:buNone/>
              <a:defRPr sz="2000" b="0" i="0">
                <a:solidFill>
                  <a:schemeClr val="tx2"/>
                </a:solidFill>
              </a:defRPr>
            </a:lvl1pPr>
            <a:lvl2pPr marL="457200" indent="0">
              <a:buNone/>
              <a:defRPr/>
            </a:lvl2pPr>
          </a:lstStyle>
          <a:p>
            <a:pPr lvl="0"/>
            <a:r>
              <a:rPr lang="en-US" noProof="0"/>
              <a:t>Billion</a:t>
            </a:r>
          </a:p>
        </p:txBody>
      </p:sp>
      <p:sp>
        <p:nvSpPr>
          <p:cNvPr id="34" name="Text Placeholder 40">
            <a:extLst>
              <a:ext uri="{FF2B5EF4-FFF2-40B4-BE49-F238E27FC236}">
                <a16:creationId xmlns:a16="http://schemas.microsoft.com/office/drawing/2014/main" id="{0B0F054D-7CBD-40FB-84C5-6E37FDF0EC9C}"/>
              </a:ext>
            </a:extLst>
          </p:cNvPr>
          <p:cNvSpPr>
            <a:spLocks noGrp="1"/>
          </p:cNvSpPr>
          <p:nvPr>
            <p:ph type="body" sz="quarter" idx="67" hasCustomPrompt="1"/>
          </p:nvPr>
        </p:nvSpPr>
        <p:spPr>
          <a:xfrm>
            <a:off x="8830050" y="3060231"/>
            <a:ext cx="1529901" cy="477909"/>
          </a:xfrm>
        </p:spPr>
        <p:txBody>
          <a:bodyPr>
            <a:noAutofit/>
          </a:bodyPr>
          <a:lstStyle>
            <a:lvl1pPr marL="0" indent="0" algn="ctr">
              <a:lnSpc>
                <a:spcPct val="100000"/>
              </a:lnSpc>
              <a:spcBef>
                <a:spcPts val="600"/>
              </a:spcBef>
              <a:buNone/>
              <a:defRPr sz="4000" b="1" i="0">
                <a:solidFill>
                  <a:schemeClr val="tx1"/>
                </a:solidFill>
                <a:latin typeface="+mj-lt"/>
              </a:defRPr>
            </a:lvl1pPr>
            <a:lvl2pPr marL="457200" indent="0">
              <a:buNone/>
              <a:defRPr/>
            </a:lvl2pPr>
          </a:lstStyle>
          <a:p>
            <a:pPr lvl="0"/>
            <a:r>
              <a:rPr lang="en-US" noProof="0"/>
              <a:t>$ 25</a:t>
            </a:r>
          </a:p>
        </p:txBody>
      </p:sp>
      <p:sp>
        <p:nvSpPr>
          <p:cNvPr id="35" name="Text Placeholder 40">
            <a:extLst>
              <a:ext uri="{FF2B5EF4-FFF2-40B4-BE49-F238E27FC236}">
                <a16:creationId xmlns:a16="http://schemas.microsoft.com/office/drawing/2014/main" id="{0285840A-F59B-4DDE-A051-9BBA250A628B}"/>
              </a:ext>
            </a:extLst>
          </p:cNvPr>
          <p:cNvSpPr>
            <a:spLocks noGrp="1"/>
          </p:cNvSpPr>
          <p:nvPr>
            <p:ph type="body" sz="quarter" idx="68" hasCustomPrompt="1"/>
          </p:nvPr>
        </p:nvSpPr>
        <p:spPr>
          <a:xfrm>
            <a:off x="8830050" y="3580049"/>
            <a:ext cx="1529901" cy="418706"/>
          </a:xfrm>
        </p:spPr>
        <p:txBody>
          <a:bodyPr>
            <a:noAutofit/>
          </a:bodyPr>
          <a:lstStyle>
            <a:lvl1pPr marL="0" indent="0" algn="ctr">
              <a:lnSpc>
                <a:spcPct val="100000"/>
              </a:lnSpc>
              <a:spcBef>
                <a:spcPts val="600"/>
              </a:spcBef>
              <a:buNone/>
              <a:defRPr sz="1900" b="0" i="0">
                <a:solidFill>
                  <a:schemeClr val="tx2"/>
                </a:solidFill>
              </a:defRPr>
            </a:lvl1pPr>
            <a:lvl2pPr marL="457200" indent="0">
              <a:buNone/>
              <a:defRPr/>
            </a:lvl2pPr>
          </a:lstStyle>
          <a:p>
            <a:pPr lvl="0"/>
            <a:r>
              <a:rPr lang="en-US" noProof="0"/>
              <a:t>Billion</a:t>
            </a:r>
          </a:p>
        </p:txBody>
      </p:sp>
    </p:spTree>
    <p:extLst>
      <p:ext uri="{BB962C8B-B14F-4D97-AF65-F5344CB8AC3E}">
        <p14:creationId xmlns:p14="http://schemas.microsoft.com/office/powerpoint/2010/main" val="340800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633656"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smtClean="0"/>
              <a:t>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197"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694264"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475262"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41732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480661"/>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277438"/>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smtClean="0"/>
              <a:t>Click icon to add picture</a:t>
            </a:r>
            <a:endParaRPr lang="en-US" noProof="0" dirty="0"/>
          </a:p>
        </p:txBody>
      </p:sp>
      <p:sp>
        <p:nvSpPr>
          <p:cNvPr id="13" name="Rectangle 12" descr="Brush stroke spot">
            <a:extLst>
              <a:ext uri="{FF2B5EF4-FFF2-40B4-BE49-F238E27FC236}">
                <a16:creationId xmlns:a16="http://schemas.microsoft.com/office/drawing/2014/main" id="{0CCD991D-2B03-47A2-8715-7661B26F9B95}"/>
              </a:ext>
            </a:extLst>
          </p:cNvPr>
          <p:cNvSpPr/>
          <p:nvPr userDrawn="1"/>
        </p:nvSpPr>
        <p:spPr>
          <a:xfrm>
            <a:off x="1990344" y="2075688"/>
            <a:ext cx="8211312" cy="270662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 Placeholder 9" descr="Competitors logos quadrant">
            <a:extLst>
              <a:ext uri="{FF2B5EF4-FFF2-40B4-BE49-F238E27FC236}">
                <a16:creationId xmlns:a16="http://schemas.microsoft.com/office/drawing/2014/main" id="{7246D54D-92E6-4129-9F9B-80AD6027E5BD}"/>
              </a:ext>
            </a:extLst>
          </p:cNvPr>
          <p:cNvSpPr>
            <a:spLocks noGrp="1"/>
          </p:cNvSpPr>
          <p:nvPr>
            <p:ph type="body" sz="quarter" idx="35" hasCustomPrompt="1"/>
          </p:nvPr>
        </p:nvSpPr>
        <p:spPr>
          <a:xfrm>
            <a:off x="4731544" y="1409436"/>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Convenient</a:t>
            </a:r>
          </a:p>
        </p:txBody>
      </p:sp>
      <p:sp>
        <p:nvSpPr>
          <p:cNvPr id="17" name="Text Placeholder 9" descr="Competitors logos quadrant">
            <a:extLst>
              <a:ext uri="{FF2B5EF4-FFF2-40B4-BE49-F238E27FC236}">
                <a16:creationId xmlns:a16="http://schemas.microsoft.com/office/drawing/2014/main" id="{6DEE1C9E-9A2E-44D5-B900-58F0DC5C1526}"/>
              </a:ext>
            </a:extLst>
          </p:cNvPr>
          <p:cNvSpPr>
            <a:spLocks noGrp="1"/>
          </p:cNvSpPr>
          <p:nvPr>
            <p:ph type="body" sz="quarter" idx="36" hasCustomPrompt="1"/>
          </p:nvPr>
        </p:nvSpPr>
        <p:spPr>
          <a:xfrm>
            <a:off x="4731544" y="5690411"/>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Convenient</a:t>
            </a:r>
          </a:p>
        </p:txBody>
      </p:sp>
      <p:sp>
        <p:nvSpPr>
          <p:cNvPr id="18" name="Text Placeholder 9">
            <a:extLst>
              <a:ext uri="{FF2B5EF4-FFF2-40B4-BE49-F238E27FC236}">
                <a16:creationId xmlns:a16="http://schemas.microsoft.com/office/drawing/2014/main" id="{66B9A18B-0CF3-4C0A-B305-707B9A66919A}"/>
              </a:ext>
            </a:extLst>
          </p:cNvPr>
          <p:cNvSpPr>
            <a:spLocks noGrp="1"/>
          </p:cNvSpPr>
          <p:nvPr>
            <p:ph type="body" sz="quarter" idx="37" hasCustomPrompt="1"/>
          </p:nvPr>
        </p:nvSpPr>
        <p:spPr>
          <a:xfrm>
            <a:off x="839903" y="3744448"/>
            <a:ext cx="2728913" cy="425450"/>
          </a:xfrm>
        </p:spPr>
        <p:txBody>
          <a:bodyPr>
            <a:noAutofit/>
          </a:bodyPr>
          <a:lstStyle>
            <a:lvl1pPr marL="0" indent="0" algn="l">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Expensive</a:t>
            </a:r>
          </a:p>
        </p:txBody>
      </p:sp>
      <p:sp>
        <p:nvSpPr>
          <p:cNvPr id="19" name="Text Placeholder 9" descr="Competitors logos quadrant">
            <a:extLst>
              <a:ext uri="{FF2B5EF4-FFF2-40B4-BE49-F238E27FC236}">
                <a16:creationId xmlns:a16="http://schemas.microsoft.com/office/drawing/2014/main" id="{6FE680D8-859C-4A7C-AD2D-F5FBE95F1CF9}"/>
              </a:ext>
            </a:extLst>
          </p:cNvPr>
          <p:cNvSpPr>
            <a:spLocks noGrp="1"/>
          </p:cNvSpPr>
          <p:nvPr>
            <p:ph type="body" sz="quarter" idx="38" hasCustomPrompt="1"/>
          </p:nvPr>
        </p:nvSpPr>
        <p:spPr>
          <a:xfrm>
            <a:off x="8614398" y="3744448"/>
            <a:ext cx="2728913" cy="425450"/>
          </a:xfrm>
        </p:spPr>
        <p:txBody>
          <a:bodyPr>
            <a:noAutofit/>
          </a:bodyPr>
          <a:lstStyle>
            <a:lvl1pPr marL="0" indent="0" algn="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Expensive</a:t>
            </a:r>
          </a:p>
        </p:txBody>
      </p:sp>
      <p:sp>
        <p:nvSpPr>
          <p:cNvPr id="22" name="Picture Placeholder 11" descr="Competitors logos quadrant">
            <a:extLst>
              <a:ext uri="{FF2B5EF4-FFF2-40B4-BE49-F238E27FC236}">
                <a16:creationId xmlns:a16="http://schemas.microsoft.com/office/drawing/2014/main" id="{E6B6CE82-1BDF-4550-8960-7F41345BA07F}"/>
              </a:ext>
            </a:extLst>
          </p:cNvPr>
          <p:cNvSpPr>
            <a:spLocks noGrp="1"/>
          </p:cNvSpPr>
          <p:nvPr>
            <p:ph type="pic" sz="quarter" idx="39" hasCustomPrompt="1"/>
          </p:nvPr>
        </p:nvSpPr>
        <p:spPr>
          <a:xfrm>
            <a:off x="3271215" y="2622855"/>
            <a:ext cx="1772153" cy="777240"/>
          </a:xfrm>
        </p:spPr>
        <p:txBody>
          <a:bodyPr anchor="ctr" anchorCtr="0">
            <a:noAutofit/>
          </a:bodyPr>
          <a:lstStyle>
            <a:lvl1pPr marL="0" indent="0" algn="ctr">
              <a:buNone/>
              <a:defRPr sz="2000" i="0">
                <a:solidFill>
                  <a:schemeClr val="tx2"/>
                </a:solidFill>
              </a:defRPr>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582E2341-B28C-43DC-9292-43E8D75A3BDD}"/>
              </a:ext>
            </a:extLst>
          </p:cNvPr>
          <p:cNvSpPr>
            <a:spLocks noGrp="1"/>
          </p:cNvSpPr>
          <p:nvPr>
            <p:ph type="pic" sz="quarter" idx="40" hasCustomPrompt="1"/>
          </p:nvPr>
        </p:nvSpPr>
        <p:spPr>
          <a:xfrm>
            <a:off x="1366167" y="2060082"/>
            <a:ext cx="1772153" cy="777240"/>
          </a:xfrm>
        </p:spPr>
        <p:txBody>
          <a:bodyPr anchor="ctr" anchorCtr="0">
            <a:noAutofit/>
          </a:bodyPr>
          <a:lstStyle>
            <a:lvl1pPr marL="0" indent="0" algn="ctr">
              <a:buNone/>
              <a:defRPr sz="2000" i="0">
                <a:solidFill>
                  <a:schemeClr val="tx2"/>
                </a:solidFill>
              </a:defRPr>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B5CF88F9-58C0-4E88-8243-2E2026B3D847}"/>
              </a:ext>
            </a:extLst>
          </p:cNvPr>
          <p:cNvSpPr>
            <a:spLocks noGrp="1"/>
          </p:cNvSpPr>
          <p:nvPr>
            <p:ph type="pic" sz="quarter" idx="41" hasCustomPrompt="1"/>
          </p:nvPr>
        </p:nvSpPr>
        <p:spPr>
          <a:xfrm>
            <a:off x="1872684" y="4500968"/>
            <a:ext cx="1772153" cy="777240"/>
          </a:xfrm>
        </p:spPr>
        <p:txBody>
          <a:bodyPr anchor="ctr" anchorCtr="0">
            <a:noAutofit/>
          </a:bodyPr>
          <a:lstStyle>
            <a:lvl1pPr marL="0" indent="0" algn="ctr">
              <a:buNone/>
              <a:defRPr sz="2000" i="0">
                <a:solidFill>
                  <a:schemeClr val="tx2"/>
                </a:solidFill>
              </a:defRPr>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A82EE939-4C57-4B18-8083-AFBEAFEFF3C6}"/>
              </a:ext>
            </a:extLst>
          </p:cNvPr>
          <p:cNvSpPr>
            <a:spLocks noGrp="1"/>
          </p:cNvSpPr>
          <p:nvPr>
            <p:ph type="pic" sz="quarter" idx="42" hasCustomPrompt="1"/>
          </p:nvPr>
        </p:nvSpPr>
        <p:spPr>
          <a:xfrm>
            <a:off x="6636591" y="2679507"/>
            <a:ext cx="1772153" cy="777240"/>
          </a:xfrm>
        </p:spPr>
        <p:txBody>
          <a:bodyPr anchor="ctr" anchorCtr="0">
            <a:noAutofit/>
          </a:bodyPr>
          <a:lstStyle>
            <a:lvl1pPr marL="0" indent="0" algn="ctr">
              <a:buNone/>
              <a:defRPr sz="2000" i="0">
                <a:solidFill>
                  <a:schemeClr val="tx2"/>
                </a:solidFill>
              </a:defRPr>
            </a:lvl1pPr>
          </a:lstStyle>
          <a:p>
            <a:r>
              <a:rPr lang="en-US" noProof="0" dirty="0"/>
              <a:t>Competitor 4</a:t>
            </a:r>
          </a:p>
          <a:p>
            <a:r>
              <a:rPr lang="en-US" noProof="0" dirty="0"/>
              <a:t>Logoя</a:t>
            </a:r>
          </a:p>
        </p:txBody>
      </p:sp>
      <p:sp>
        <p:nvSpPr>
          <p:cNvPr id="26" name="Picture Placeholder 11" descr="Competitors logos quadrant">
            <a:extLst>
              <a:ext uri="{FF2B5EF4-FFF2-40B4-BE49-F238E27FC236}">
                <a16:creationId xmlns:a16="http://schemas.microsoft.com/office/drawing/2014/main" id="{6F0782C9-DB20-403D-BE02-0A8B0F75EEB4}"/>
              </a:ext>
            </a:extLst>
          </p:cNvPr>
          <p:cNvSpPr>
            <a:spLocks noGrp="1"/>
          </p:cNvSpPr>
          <p:nvPr>
            <p:ph type="pic" sz="quarter" idx="43" hasCustomPrompt="1"/>
          </p:nvPr>
        </p:nvSpPr>
        <p:spPr>
          <a:xfrm>
            <a:off x="6458028" y="4605894"/>
            <a:ext cx="1772153" cy="777240"/>
          </a:xfrm>
        </p:spPr>
        <p:txBody>
          <a:bodyPr anchor="ctr" anchorCtr="0">
            <a:noAutofit/>
          </a:bodyPr>
          <a:lstStyle>
            <a:lvl1pPr marL="0" indent="0" algn="ctr">
              <a:buNone/>
              <a:defRPr sz="2000" i="0">
                <a:solidFill>
                  <a:schemeClr val="tx2"/>
                </a:solidFill>
              </a:defRPr>
            </a:lvl1pPr>
          </a:lstStyle>
          <a:p>
            <a:r>
              <a:rPr lang="en-US" noProof="0" dirty="0"/>
              <a:t>Competitor 5</a:t>
            </a:r>
          </a:p>
          <a:p>
            <a:r>
              <a:rPr lang="en-US" noProof="0" dirty="0"/>
              <a:t>Logo</a:t>
            </a:r>
          </a:p>
        </p:txBody>
      </p:sp>
      <p:sp>
        <p:nvSpPr>
          <p:cNvPr id="27" name="Picture Placeholder 11" descr="Competitors logos quadrant">
            <a:extLst>
              <a:ext uri="{FF2B5EF4-FFF2-40B4-BE49-F238E27FC236}">
                <a16:creationId xmlns:a16="http://schemas.microsoft.com/office/drawing/2014/main" id="{BD7EAF5B-32EC-4B5A-91BC-2486855FFC26}"/>
              </a:ext>
            </a:extLst>
          </p:cNvPr>
          <p:cNvSpPr>
            <a:spLocks noGrp="1"/>
          </p:cNvSpPr>
          <p:nvPr>
            <p:ph type="pic" sz="quarter" idx="44" hasCustomPrompt="1"/>
          </p:nvPr>
        </p:nvSpPr>
        <p:spPr>
          <a:xfrm>
            <a:off x="9132534" y="4368730"/>
            <a:ext cx="1772153" cy="777240"/>
          </a:xfrm>
        </p:spPr>
        <p:txBody>
          <a:bodyPr anchor="ctr" anchorCtr="0">
            <a:noAutofit/>
          </a:bodyPr>
          <a:lstStyle>
            <a:lvl1pPr marL="0" indent="0" algn="ctr">
              <a:buNone/>
              <a:defRPr sz="2000" i="0">
                <a:solidFill>
                  <a:schemeClr val="tx2"/>
                </a:solidFill>
              </a:defRPr>
            </a:lvl1pPr>
          </a:lstStyle>
          <a:p>
            <a:r>
              <a:rPr lang="en-US" noProof="0" dirty="0"/>
              <a:t>Competitor 6</a:t>
            </a:r>
          </a:p>
          <a:p>
            <a:r>
              <a:rPr lang="en-US" noProof="0" dirty="0"/>
              <a:t>Logo</a:t>
            </a:r>
          </a:p>
        </p:txBody>
      </p:sp>
      <p:sp>
        <p:nvSpPr>
          <p:cNvPr id="28" name="Picture Placeholder 14" descr="Competitors logos quadrant">
            <a:extLst>
              <a:ext uri="{FF2B5EF4-FFF2-40B4-BE49-F238E27FC236}">
                <a16:creationId xmlns:a16="http://schemas.microsoft.com/office/drawing/2014/main" id="{13F923C2-8EA1-4CAA-AD2F-96AD06CA8988}"/>
              </a:ext>
              <a:ext uri="{C183D7F6-B498-43B3-948B-1728B52AA6E4}">
                <adec:decorative xmlns="" xmlns:adec="http://schemas.microsoft.com/office/drawing/2017/decorative" val="0"/>
              </a:ext>
            </a:extLst>
          </p:cNvPr>
          <p:cNvSpPr>
            <a:spLocks noGrp="1"/>
          </p:cNvSpPr>
          <p:nvPr>
            <p:ph type="pic" sz="quarter" idx="45" hasCustomPrompt="1"/>
          </p:nvPr>
        </p:nvSpPr>
        <p:spPr>
          <a:xfrm>
            <a:off x="9697679" y="2082333"/>
            <a:ext cx="1207008" cy="841248"/>
          </a:xfrm>
        </p:spPr>
        <p:txBody>
          <a:bodyPr wrap="square" lIns="46800" rIns="46800" anchor="ctr" anchorCtr="0">
            <a:noAutofit/>
          </a:bodyPr>
          <a:lstStyle>
            <a:lvl1pPr marL="0" indent="0" algn="ctr">
              <a:lnSpc>
                <a:spcPct val="100000"/>
              </a:lnSpc>
              <a:buNone/>
              <a:defRPr sz="1400">
                <a:solidFill>
                  <a:schemeClr val="tx2"/>
                </a:solidFill>
              </a:defRPr>
            </a:lvl1pPr>
          </a:lstStyle>
          <a:p>
            <a:r>
              <a:rPr lang="en-US" noProof="0" dirty="0"/>
              <a:t>Your</a:t>
            </a:r>
            <a:br>
              <a:rPr lang="en-US" noProof="0" dirty="0"/>
            </a:br>
            <a:r>
              <a:rPr lang="en-US" noProof="0" dirty="0"/>
              <a:t>Restaurant </a:t>
            </a:r>
            <a:br>
              <a:rPr lang="en-US" noProof="0" dirty="0"/>
            </a:br>
            <a:r>
              <a:rPr lang="en-US" noProof="0" dirty="0"/>
              <a:t>LOGO</a:t>
            </a:r>
          </a:p>
        </p:txBody>
      </p:sp>
      <p:cxnSp>
        <p:nvCxnSpPr>
          <p:cNvPr id="29" name="Straight Arrow Connector 28" descr="Competitors logos quadrant">
            <a:extLst>
              <a:ext uri="{FF2B5EF4-FFF2-40B4-BE49-F238E27FC236}">
                <a16:creationId xmlns:a16="http://schemas.microsoft.com/office/drawing/2014/main" id="{6E38594D-B49F-47FB-AAB7-D4B848169F40}"/>
              </a:ext>
            </a:extLst>
          </p:cNvPr>
          <p:cNvCxnSpPr>
            <a:cxnSpLocks/>
          </p:cNvCxnSpPr>
          <p:nvPr userDrawn="1"/>
        </p:nvCxnSpPr>
        <p:spPr>
          <a:xfrm rot="16200000">
            <a:off x="4162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descr="Competitors logos quadrant">
            <a:extLst>
              <a:ext uri="{FF2B5EF4-FFF2-40B4-BE49-F238E27FC236}">
                <a16:creationId xmlns:a16="http://schemas.microsoft.com/office/drawing/2014/main" id="{9CDF9FE9-ABF5-4DE2-A545-2BF180F9F5ED}"/>
              </a:ext>
            </a:extLst>
          </p:cNvPr>
          <p:cNvCxnSpPr>
            <a:cxnSpLocks/>
          </p:cNvCxnSpPr>
          <p:nvPr userDrawn="1"/>
        </p:nvCxnSpPr>
        <p:spPr>
          <a:xfrm>
            <a:off x="943519" y="3680663"/>
            <a:ext cx="1033255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Blocks Content">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78B7359-F8D9-49C3-9ECB-5D7928220A32}"/>
              </a:ext>
            </a:extLst>
          </p:cNvPr>
          <p:cNvSpPr/>
          <p:nvPr userDrawn="1"/>
        </p:nvSpPr>
        <p:spPr>
          <a:xfrm>
            <a:off x="940831" y="2764203"/>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DD6BF640-6D98-46DC-BF66-FEB2A0511221}"/>
              </a:ext>
            </a:extLst>
          </p:cNvPr>
          <p:cNvSpPr/>
          <p:nvPr userDrawn="1"/>
        </p:nvSpPr>
        <p:spPr>
          <a:xfrm>
            <a:off x="8132936"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4" name="Rectangle 33">
            <a:extLst>
              <a:ext uri="{FF2B5EF4-FFF2-40B4-BE49-F238E27FC236}">
                <a16:creationId xmlns:a16="http://schemas.microsoft.com/office/drawing/2014/main" id="{E7397380-65CA-490B-89DE-D8D1C25E0B00}"/>
              </a:ext>
            </a:extLst>
          </p:cNvPr>
          <p:cNvSpPr/>
          <p:nvPr userDrawn="1"/>
        </p:nvSpPr>
        <p:spPr>
          <a:xfrm>
            <a:off x="4542600"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75252BCA-7050-40A2-A745-BB966870609C}"/>
              </a:ext>
            </a:extLst>
          </p:cNvPr>
          <p:cNvSpPr/>
          <p:nvPr userDrawn="1"/>
        </p:nvSpPr>
        <p:spPr>
          <a:xfrm>
            <a:off x="940831" y="1953987"/>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8" name="Text Placeholder 12">
            <a:extLst>
              <a:ext uri="{FF2B5EF4-FFF2-40B4-BE49-F238E27FC236}">
                <a16:creationId xmlns:a16="http://schemas.microsoft.com/office/drawing/2014/main" id="{C28E9701-34F1-4219-ACE1-7000B0AE2CD4}"/>
              </a:ext>
            </a:extLst>
          </p:cNvPr>
          <p:cNvSpPr>
            <a:spLocks noGrp="1"/>
          </p:cNvSpPr>
          <p:nvPr>
            <p:ph type="body" sz="quarter" idx="15"/>
          </p:nvPr>
        </p:nvSpPr>
        <p:spPr>
          <a:xfrm>
            <a:off x="940509" y="2871230"/>
            <a:ext cx="3106800" cy="2599560"/>
          </a:xfrm>
        </p:spPr>
        <p:txBody>
          <a:bodyPr>
            <a:normAutofit/>
          </a:bodyPr>
          <a:lstStyle>
            <a:lvl1pPr marL="180000" indent="-180000">
              <a:lnSpc>
                <a:spcPct val="100000"/>
              </a:lnSpc>
              <a:buClr>
                <a:srgbClr val="9D0000"/>
              </a:buClr>
              <a:defRPr sz="1400" i="0">
                <a:solidFill>
                  <a:schemeClr val="tx2"/>
                </a:solidFill>
              </a:defRPr>
            </a:lvl1pPr>
            <a:lvl2pPr marL="180000" indent="-180000">
              <a:lnSpc>
                <a:spcPct val="100000"/>
              </a:lnSpc>
              <a:buClr>
                <a:srgbClr val="9D0000"/>
              </a:buClr>
              <a:defRPr sz="1400" i="0">
                <a:solidFill>
                  <a:schemeClr val="tx2"/>
                </a:solidFill>
              </a:defRPr>
            </a:lvl2pPr>
            <a:lvl3pPr marL="180000" indent="-180000">
              <a:lnSpc>
                <a:spcPct val="100000"/>
              </a:lnSpc>
              <a:buClr>
                <a:srgbClr val="9D0000"/>
              </a:buClr>
              <a:defRPr sz="1400" i="0">
                <a:solidFill>
                  <a:schemeClr val="tx2"/>
                </a:solidFill>
              </a:defRPr>
            </a:lvl3pPr>
            <a:lvl4pPr marL="180000" indent="-180000">
              <a:lnSpc>
                <a:spcPct val="100000"/>
              </a:lnSpc>
              <a:buClr>
                <a:srgbClr val="9D0000"/>
              </a:buClr>
              <a:defRPr sz="1400" i="0">
                <a:solidFill>
                  <a:schemeClr val="tx2"/>
                </a:solidFill>
              </a:defRPr>
            </a:lvl4pPr>
            <a:lvl5pPr marL="180000" indent="-180000">
              <a:lnSpc>
                <a:spcPct val="100000"/>
              </a:lnSpc>
              <a:buClr>
                <a:srgbClr val="9D0000"/>
              </a:buClr>
              <a:defRPr sz="1400" i="0">
                <a:solidFill>
                  <a:schemeClr val="tx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9" name="Text Placeholder 3">
            <a:extLst>
              <a:ext uri="{FF2B5EF4-FFF2-40B4-BE49-F238E27FC236}">
                <a16:creationId xmlns:a16="http://schemas.microsoft.com/office/drawing/2014/main" id="{415564D0-8659-4746-BD61-2022D5A1571C}"/>
              </a:ext>
            </a:extLst>
          </p:cNvPr>
          <p:cNvSpPr>
            <a:spLocks noGrp="1"/>
          </p:cNvSpPr>
          <p:nvPr>
            <p:ph type="body" sz="half" idx="34" hasCustomPrompt="1"/>
          </p:nvPr>
        </p:nvSpPr>
        <p:spPr>
          <a:xfrm>
            <a:off x="1141089"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22" name="Subtitle 2">
            <a:extLst>
              <a:ext uri="{FF2B5EF4-FFF2-40B4-BE49-F238E27FC236}">
                <a16:creationId xmlns:a16="http://schemas.microsoft.com/office/drawing/2014/main" id="{322C9944-3681-441A-BDB1-D9901BE86251}"/>
              </a:ext>
            </a:extLst>
          </p:cNvPr>
          <p:cNvSpPr>
            <a:spLocks noGrp="1"/>
          </p:cNvSpPr>
          <p:nvPr>
            <p:ph type="subTitle" idx="1" hasCustomPrompt="1"/>
          </p:nvPr>
        </p:nvSpPr>
        <p:spPr>
          <a:xfrm>
            <a:off x="1140273" y="2433516"/>
            <a:ext cx="2907035" cy="251428"/>
          </a:xfrm>
        </p:spPr>
        <p:txBody>
          <a:bodyPr>
            <a:normAutofit/>
          </a:bodyPr>
          <a:lstStyle>
            <a:lvl1pPr marL="0" indent="0" algn="l">
              <a:buNone/>
              <a:defRPr sz="16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text</a:t>
            </a:r>
          </a:p>
        </p:txBody>
      </p:sp>
      <p:sp>
        <p:nvSpPr>
          <p:cNvPr id="30" name="Rectangle 29">
            <a:extLst>
              <a:ext uri="{FF2B5EF4-FFF2-40B4-BE49-F238E27FC236}">
                <a16:creationId xmlns:a16="http://schemas.microsoft.com/office/drawing/2014/main" id="{FB03FB91-2842-4B1B-8AE9-E9D1FF269D35}"/>
              </a:ext>
            </a:extLst>
          </p:cNvPr>
          <p:cNvSpPr/>
          <p:nvPr userDrawn="1"/>
        </p:nvSpPr>
        <p:spPr>
          <a:xfrm>
            <a:off x="4542600"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Text Placeholder 12">
            <a:extLst>
              <a:ext uri="{FF2B5EF4-FFF2-40B4-BE49-F238E27FC236}">
                <a16:creationId xmlns:a16="http://schemas.microsoft.com/office/drawing/2014/main" id="{9616E1B6-498C-460B-AB62-AF81D52C4493}"/>
              </a:ext>
            </a:extLst>
          </p:cNvPr>
          <p:cNvSpPr>
            <a:spLocks noGrp="1"/>
          </p:cNvSpPr>
          <p:nvPr>
            <p:ph type="body" sz="quarter" idx="57"/>
          </p:nvPr>
        </p:nvSpPr>
        <p:spPr>
          <a:xfrm>
            <a:off x="4542278"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5" name="Rectangle 34">
            <a:extLst>
              <a:ext uri="{FF2B5EF4-FFF2-40B4-BE49-F238E27FC236}">
                <a16:creationId xmlns:a16="http://schemas.microsoft.com/office/drawing/2014/main" id="{5C441323-C1A6-4BDC-AC0A-1EFAFD9BB852}"/>
              </a:ext>
            </a:extLst>
          </p:cNvPr>
          <p:cNvSpPr/>
          <p:nvPr userDrawn="1"/>
        </p:nvSpPr>
        <p:spPr>
          <a:xfrm>
            <a:off x="8132936"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6" name="Text Placeholder 12">
            <a:extLst>
              <a:ext uri="{FF2B5EF4-FFF2-40B4-BE49-F238E27FC236}">
                <a16:creationId xmlns:a16="http://schemas.microsoft.com/office/drawing/2014/main" id="{BDD3F4DF-AE9A-4210-B425-69CEFF021075}"/>
              </a:ext>
            </a:extLst>
          </p:cNvPr>
          <p:cNvSpPr>
            <a:spLocks noGrp="1"/>
          </p:cNvSpPr>
          <p:nvPr>
            <p:ph type="body" sz="quarter" idx="59"/>
          </p:nvPr>
        </p:nvSpPr>
        <p:spPr>
          <a:xfrm>
            <a:off x="8132614"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3" name="Text Placeholder 3">
            <a:extLst>
              <a:ext uri="{FF2B5EF4-FFF2-40B4-BE49-F238E27FC236}">
                <a16:creationId xmlns:a16="http://schemas.microsoft.com/office/drawing/2014/main" id="{DE83707A-ED46-4701-A2DF-CAF67EC69C0D}"/>
              </a:ext>
            </a:extLst>
          </p:cNvPr>
          <p:cNvSpPr>
            <a:spLocks noGrp="1"/>
          </p:cNvSpPr>
          <p:nvPr>
            <p:ph type="body" sz="half" idx="60" hasCustomPrompt="1"/>
          </p:nvPr>
        </p:nvSpPr>
        <p:spPr>
          <a:xfrm>
            <a:off x="474236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5" name="Text Placeholder 3">
            <a:extLst>
              <a:ext uri="{FF2B5EF4-FFF2-40B4-BE49-F238E27FC236}">
                <a16:creationId xmlns:a16="http://schemas.microsoft.com/office/drawing/2014/main" id="{79E3F99B-4600-4E33-94D7-64D008878A7E}"/>
              </a:ext>
            </a:extLst>
          </p:cNvPr>
          <p:cNvSpPr>
            <a:spLocks noGrp="1"/>
          </p:cNvSpPr>
          <p:nvPr>
            <p:ph type="body" sz="half" idx="61" hasCustomPrompt="1"/>
          </p:nvPr>
        </p:nvSpPr>
        <p:spPr>
          <a:xfrm>
            <a:off x="833319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2" name="Text Placeholder 11">
            <a:extLst>
              <a:ext uri="{FF2B5EF4-FFF2-40B4-BE49-F238E27FC236}">
                <a16:creationId xmlns:a16="http://schemas.microsoft.com/office/drawing/2014/main" id="{1C632C55-1D14-4AE5-91FB-49DA76045810}"/>
              </a:ext>
            </a:extLst>
          </p:cNvPr>
          <p:cNvSpPr>
            <a:spLocks noGrp="1"/>
          </p:cNvSpPr>
          <p:nvPr>
            <p:ph type="body" sz="quarter" idx="62" hasCustomPrompt="1"/>
          </p:nvPr>
        </p:nvSpPr>
        <p:spPr>
          <a:xfrm>
            <a:off x="474236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
        <p:nvSpPr>
          <p:cNvPr id="46" name="Text Placeholder 11">
            <a:extLst>
              <a:ext uri="{FF2B5EF4-FFF2-40B4-BE49-F238E27FC236}">
                <a16:creationId xmlns:a16="http://schemas.microsoft.com/office/drawing/2014/main" id="{52665BC8-C66B-455F-8D42-C0B89951FC6B}"/>
              </a:ext>
            </a:extLst>
          </p:cNvPr>
          <p:cNvSpPr>
            <a:spLocks noGrp="1"/>
          </p:cNvSpPr>
          <p:nvPr>
            <p:ph type="body" sz="quarter" idx="63" hasCustomPrompt="1"/>
          </p:nvPr>
        </p:nvSpPr>
        <p:spPr>
          <a:xfrm>
            <a:off x="833319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Tree>
    <p:extLst>
      <p:ext uri="{BB962C8B-B14F-4D97-AF65-F5344CB8AC3E}">
        <p14:creationId xmlns:p14="http://schemas.microsoft.com/office/powerpoint/2010/main" val="174261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smtClean="0"/>
              <a:t>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smtClean="0"/>
              <a:t>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61338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smtClean="0"/>
              <a:t>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6" name="Content Placeholder 2">
            <a:extLst>
              <a:ext uri="{FF2B5EF4-FFF2-40B4-BE49-F238E27FC236}">
                <a16:creationId xmlns:a16="http://schemas.microsoft.com/office/drawing/2014/main" id="{609833F7-F057-48CB-9D76-2CA2BC07E553}"/>
              </a:ext>
            </a:extLst>
          </p:cNvPr>
          <p:cNvSpPr>
            <a:spLocks noGrp="1"/>
          </p:cNvSpPr>
          <p:nvPr>
            <p:ph sz="half" idx="57"/>
          </p:nvPr>
        </p:nvSpPr>
        <p:spPr>
          <a:xfrm>
            <a:off x="61338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384781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2" name="Rectangle 41" descr="Brush stroke spot">
            <a:extLst>
              <a:ext uri="{FF2B5EF4-FFF2-40B4-BE49-F238E27FC236}">
                <a16:creationId xmlns:a16="http://schemas.microsoft.com/office/drawing/2014/main" id="{5E9B7E8C-EA81-4F11-B6B4-4C6D0883E361}"/>
              </a:ext>
            </a:extLst>
          </p:cNvPr>
          <p:cNvSpPr/>
          <p:nvPr userDrawn="1"/>
        </p:nvSpPr>
        <p:spPr>
          <a:xfrm>
            <a:off x="0" y="2554816"/>
            <a:ext cx="12192000" cy="10332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49" name="Straight Connector 48">
            <a:extLst>
              <a:ext uri="{FF2B5EF4-FFF2-40B4-BE49-F238E27FC236}">
                <a16:creationId xmlns:a16="http://schemas.microsoft.com/office/drawing/2014/main" id="{A22D2062-91DE-4F9D-8979-5E7B70BB4D5C}"/>
              </a:ext>
            </a:extLst>
          </p:cNvPr>
          <p:cNvCxnSpPr/>
          <p:nvPr userDrawn="1"/>
        </p:nvCxnSpPr>
        <p:spPr>
          <a:xfrm>
            <a:off x="1430172" y="3058752"/>
            <a:ext cx="8868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4EB635A0-8647-462E-8EFA-7972F5298BA4}"/>
              </a:ext>
            </a:extLst>
          </p:cNvPr>
          <p:cNvSpPr/>
          <p:nvPr userDrawn="1"/>
        </p:nvSpPr>
        <p:spPr>
          <a:xfrm>
            <a:off x="7728076"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7" name="Oval 46">
            <a:extLst>
              <a:ext uri="{FF2B5EF4-FFF2-40B4-BE49-F238E27FC236}">
                <a16:creationId xmlns:a16="http://schemas.microsoft.com/office/drawing/2014/main" id="{85070A80-8F0E-4B18-B219-F60856841BC5}"/>
              </a:ext>
            </a:extLst>
          </p:cNvPr>
          <p:cNvSpPr/>
          <p:nvPr userDrawn="1"/>
        </p:nvSpPr>
        <p:spPr>
          <a:xfrm>
            <a:off x="5541531"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8" name="Oval 47">
            <a:extLst>
              <a:ext uri="{FF2B5EF4-FFF2-40B4-BE49-F238E27FC236}">
                <a16:creationId xmlns:a16="http://schemas.microsoft.com/office/drawing/2014/main" id="{ECAA45C4-93C9-4DB5-B9C6-4767D32E7D4F}"/>
              </a:ext>
            </a:extLst>
          </p:cNvPr>
          <p:cNvSpPr/>
          <p:nvPr userDrawn="1"/>
        </p:nvSpPr>
        <p:spPr>
          <a:xfrm>
            <a:off x="3354987"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Oval 44">
            <a:extLst>
              <a:ext uri="{FF2B5EF4-FFF2-40B4-BE49-F238E27FC236}">
                <a16:creationId xmlns:a16="http://schemas.microsoft.com/office/drawing/2014/main" id="{E5C9AF58-99E9-4922-BA5A-693C45628310}"/>
              </a:ext>
            </a:extLst>
          </p:cNvPr>
          <p:cNvSpPr/>
          <p:nvPr userDrawn="1"/>
        </p:nvSpPr>
        <p:spPr>
          <a:xfrm>
            <a:off x="9914620"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71CAE0A3-2A25-4785-8E62-7CAA552DB48C}"/>
              </a:ext>
            </a:extLst>
          </p:cNvPr>
          <p:cNvSpPr/>
          <p:nvPr userDrawn="1"/>
        </p:nvSpPr>
        <p:spPr>
          <a:xfrm>
            <a:off x="1168442"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5" name="Text Placeholder 3">
            <a:extLst>
              <a:ext uri="{FF2B5EF4-FFF2-40B4-BE49-F238E27FC236}">
                <a16:creationId xmlns:a16="http://schemas.microsoft.com/office/drawing/2014/main" id="{EE24F90E-9639-47BA-B2B5-44308E98E5FF}"/>
              </a:ext>
            </a:extLst>
          </p:cNvPr>
          <p:cNvSpPr>
            <a:spLocks noGrp="1"/>
          </p:cNvSpPr>
          <p:nvPr>
            <p:ph type="body" sz="half" idx="2"/>
          </p:nvPr>
        </p:nvSpPr>
        <p:spPr>
          <a:xfrm>
            <a:off x="859129"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7" name="Text Placeholder 3">
            <a:extLst>
              <a:ext uri="{FF2B5EF4-FFF2-40B4-BE49-F238E27FC236}">
                <a16:creationId xmlns:a16="http://schemas.microsoft.com/office/drawing/2014/main" id="{80E9425A-8D87-4F85-AA5A-B875BC11159E}"/>
              </a:ext>
            </a:extLst>
          </p:cNvPr>
          <p:cNvSpPr>
            <a:spLocks noGrp="1"/>
          </p:cNvSpPr>
          <p:nvPr>
            <p:ph type="body" sz="half" idx="34" hasCustomPrompt="1"/>
          </p:nvPr>
        </p:nvSpPr>
        <p:spPr>
          <a:xfrm>
            <a:off x="859128"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8" name="Text Placeholder 3">
            <a:extLst>
              <a:ext uri="{FF2B5EF4-FFF2-40B4-BE49-F238E27FC236}">
                <a16:creationId xmlns:a16="http://schemas.microsoft.com/office/drawing/2014/main" id="{AAC62CEF-A7CC-4E5C-8E98-48ACBCE01C9F}"/>
              </a:ext>
            </a:extLst>
          </p:cNvPr>
          <p:cNvSpPr>
            <a:spLocks noGrp="1"/>
          </p:cNvSpPr>
          <p:nvPr>
            <p:ph type="body" sz="half" idx="42" hasCustomPrompt="1"/>
          </p:nvPr>
        </p:nvSpPr>
        <p:spPr>
          <a:xfrm>
            <a:off x="1167830"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19" name="Text Placeholder 3">
            <a:extLst>
              <a:ext uri="{FF2B5EF4-FFF2-40B4-BE49-F238E27FC236}">
                <a16:creationId xmlns:a16="http://schemas.microsoft.com/office/drawing/2014/main" id="{809AFEDE-B5E4-4DBC-BBB4-A12825A2C863}"/>
              </a:ext>
            </a:extLst>
          </p:cNvPr>
          <p:cNvSpPr>
            <a:spLocks noGrp="1"/>
          </p:cNvSpPr>
          <p:nvPr>
            <p:ph type="body" sz="half" idx="43" hasCustomPrompt="1"/>
          </p:nvPr>
        </p:nvSpPr>
        <p:spPr>
          <a:xfrm>
            <a:off x="1167830"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3" name="Text Placeholder 3">
            <a:extLst>
              <a:ext uri="{FF2B5EF4-FFF2-40B4-BE49-F238E27FC236}">
                <a16:creationId xmlns:a16="http://schemas.microsoft.com/office/drawing/2014/main" id="{C655C2FA-4FE8-4A41-80BA-4F216DED3B33}"/>
              </a:ext>
            </a:extLst>
          </p:cNvPr>
          <p:cNvSpPr>
            <a:spLocks noGrp="1"/>
          </p:cNvSpPr>
          <p:nvPr>
            <p:ph type="body" sz="half" idx="48" hasCustomPrompt="1"/>
          </p:nvPr>
        </p:nvSpPr>
        <p:spPr>
          <a:xfrm>
            <a:off x="9914008" y="2827850"/>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4" name="Text Placeholder 3">
            <a:extLst>
              <a:ext uri="{FF2B5EF4-FFF2-40B4-BE49-F238E27FC236}">
                <a16:creationId xmlns:a16="http://schemas.microsoft.com/office/drawing/2014/main" id="{EF847E62-5CE2-45BE-A885-8D6CB5A97161}"/>
              </a:ext>
            </a:extLst>
          </p:cNvPr>
          <p:cNvSpPr>
            <a:spLocks noGrp="1"/>
          </p:cNvSpPr>
          <p:nvPr>
            <p:ph type="body" sz="half" idx="49" hasCustomPrompt="1"/>
          </p:nvPr>
        </p:nvSpPr>
        <p:spPr>
          <a:xfrm>
            <a:off x="9914008" y="3070763"/>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6" name="Text Placeholder 3">
            <a:extLst>
              <a:ext uri="{FF2B5EF4-FFF2-40B4-BE49-F238E27FC236}">
                <a16:creationId xmlns:a16="http://schemas.microsoft.com/office/drawing/2014/main" id="{E9700CBF-AC90-4C6B-B28B-6070D7F4D171}"/>
              </a:ext>
            </a:extLst>
          </p:cNvPr>
          <p:cNvSpPr>
            <a:spLocks noGrp="1"/>
          </p:cNvSpPr>
          <p:nvPr>
            <p:ph type="body" sz="half" idx="50" hasCustomPrompt="1"/>
          </p:nvPr>
        </p:nvSpPr>
        <p:spPr>
          <a:xfrm>
            <a:off x="3354375"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7" name="Text Placeholder 3">
            <a:extLst>
              <a:ext uri="{FF2B5EF4-FFF2-40B4-BE49-F238E27FC236}">
                <a16:creationId xmlns:a16="http://schemas.microsoft.com/office/drawing/2014/main" id="{14A999B7-5760-4B03-8394-F38F76320714}"/>
              </a:ext>
            </a:extLst>
          </p:cNvPr>
          <p:cNvSpPr>
            <a:spLocks noGrp="1"/>
          </p:cNvSpPr>
          <p:nvPr>
            <p:ph type="body" sz="half" idx="51" hasCustomPrompt="1"/>
          </p:nvPr>
        </p:nvSpPr>
        <p:spPr>
          <a:xfrm>
            <a:off x="3354375"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9" name="Text Placeholder 3">
            <a:extLst>
              <a:ext uri="{FF2B5EF4-FFF2-40B4-BE49-F238E27FC236}">
                <a16:creationId xmlns:a16="http://schemas.microsoft.com/office/drawing/2014/main" id="{F0F3187D-7DB1-4719-9F22-A55C5CEB6E7B}"/>
              </a:ext>
            </a:extLst>
          </p:cNvPr>
          <p:cNvSpPr>
            <a:spLocks noGrp="1"/>
          </p:cNvSpPr>
          <p:nvPr>
            <p:ph type="body" sz="half" idx="52" hasCustomPrompt="1"/>
          </p:nvPr>
        </p:nvSpPr>
        <p:spPr>
          <a:xfrm>
            <a:off x="5540919"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0" name="Text Placeholder 3">
            <a:extLst>
              <a:ext uri="{FF2B5EF4-FFF2-40B4-BE49-F238E27FC236}">
                <a16:creationId xmlns:a16="http://schemas.microsoft.com/office/drawing/2014/main" id="{FC11D98A-051A-491B-9B80-2EFB0B103E76}"/>
              </a:ext>
            </a:extLst>
          </p:cNvPr>
          <p:cNvSpPr>
            <a:spLocks noGrp="1"/>
          </p:cNvSpPr>
          <p:nvPr>
            <p:ph type="body" sz="half" idx="53" hasCustomPrompt="1"/>
          </p:nvPr>
        </p:nvSpPr>
        <p:spPr>
          <a:xfrm>
            <a:off x="5540919"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2" name="Text Placeholder 3">
            <a:extLst>
              <a:ext uri="{FF2B5EF4-FFF2-40B4-BE49-F238E27FC236}">
                <a16:creationId xmlns:a16="http://schemas.microsoft.com/office/drawing/2014/main" id="{7F4211FC-A6F2-4AFA-9F30-FD13CEAAC5A0}"/>
              </a:ext>
            </a:extLst>
          </p:cNvPr>
          <p:cNvSpPr>
            <a:spLocks noGrp="1"/>
          </p:cNvSpPr>
          <p:nvPr>
            <p:ph type="body" sz="half" idx="54" hasCustomPrompt="1"/>
          </p:nvPr>
        </p:nvSpPr>
        <p:spPr>
          <a:xfrm>
            <a:off x="7727464"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3" name="Text Placeholder 3">
            <a:extLst>
              <a:ext uri="{FF2B5EF4-FFF2-40B4-BE49-F238E27FC236}">
                <a16:creationId xmlns:a16="http://schemas.microsoft.com/office/drawing/2014/main" id="{D3931DEC-CD0C-4B70-8E1E-036122C0484A}"/>
              </a:ext>
            </a:extLst>
          </p:cNvPr>
          <p:cNvSpPr>
            <a:spLocks noGrp="1"/>
          </p:cNvSpPr>
          <p:nvPr>
            <p:ph type="body" sz="half" idx="55" hasCustomPrompt="1"/>
          </p:nvPr>
        </p:nvSpPr>
        <p:spPr>
          <a:xfrm>
            <a:off x="7727464"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4" name="Text Placeholder 3">
            <a:extLst>
              <a:ext uri="{FF2B5EF4-FFF2-40B4-BE49-F238E27FC236}">
                <a16:creationId xmlns:a16="http://schemas.microsoft.com/office/drawing/2014/main" id="{E45025BC-6529-4F89-87D6-1D94E2C72C6F}"/>
              </a:ext>
            </a:extLst>
          </p:cNvPr>
          <p:cNvSpPr>
            <a:spLocks noGrp="1"/>
          </p:cNvSpPr>
          <p:nvPr>
            <p:ph type="body" sz="half" idx="57"/>
          </p:nvPr>
        </p:nvSpPr>
        <p:spPr>
          <a:xfrm>
            <a:off x="9603105"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5" name="Text Placeholder 3">
            <a:extLst>
              <a:ext uri="{FF2B5EF4-FFF2-40B4-BE49-F238E27FC236}">
                <a16:creationId xmlns:a16="http://schemas.microsoft.com/office/drawing/2014/main" id="{3CD7F50C-7C74-42DA-AD3A-38EEA8993C5D}"/>
              </a:ext>
            </a:extLst>
          </p:cNvPr>
          <p:cNvSpPr>
            <a:spLocks noGrp="1"/>
          </p:cNvSpPr>
          <p:nvPr>
            <p:ph type="body" sz="half" idx="58" hasCustomPrompt="1"/>
          </p:nvPr>
        </p:nvSpPr>
        <p:spPr>
          <a:xfrm>
            <a:off x="9603104"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6" name="Text Placeholder 3">
            <a:extLst>
              <a:ext uri="{FF2B5EF4-FFF2-40B4-BE49-F238E27FC236}">
                <a16:creationId xmlns:a16="http://schemas.microsoft.com/office/drawing/2014/main" id="{6B626BA0-3E25-4C19-9341-736B0E810156}"/>
              </a:ext>
            </a:extLst>
          </p:cNvPr>
          <p:cNvSpPr>
            <a:spLocks noGrp="1"/>
          </p:cNvSpPr>
          <p:nvPr>
            <p:ph type="body" sz="half" idx="59"/>
          </p:nvPr>
        </p:nvSpPr>
        <p:spPr>
          <a:xfrm>
            <a:off x="3045123"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7" name="Text Placeholder 3">
            <a:extLst>
              <a:ext uri="{FF2B5EF4-FFF2-40B4-BE49-F238E27FC236}">
                <a16:creationId xmlns:a16="http://schemas.microsoft.com/office/drawing/2014/main" id="{71D35746-C7C9-44AF-B36A-AD900B43E000}"/>
              </a:ext>
            </a:extLst>
          </p:cNvPr>
          <p:cNvSpPr>
            <a:spLocks noGrp="1"/>
          </p:cNvSpPr>
          <p:nvPr>
            <p:ph type="body" sz="half" idx="60" hasCustomPrompt="1"/>
          </p:nvPr>
        </p:nvSpPr>
        <p:spPr>
          <a:xfrm>
            <a:off x="3045122"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8" name="Text Placeholder 3">
            <a:extLst>
              <a:ext uri="{FF2B5EF4-FFF2-40B4-BE49-F238E27FC236}">
                <a16:creationId xmlns:a16="http://schemas.microsoft.com/office/drawing/2014/main" id="{0DD122A5-3E85-448B-AEF4-916061D337DA}"/>
              </a:ext>
            </a:extLst>
          </p:cNvPr>
          <p:cNvSpPr>
            <a:spLocks noGrp="1"/>
          </p:cNvSpPr>
          <p:nvPr>
            <p:ph type="body" sz="half" idx="61"/>
          </p:nvPr>
        </p:nvSpPr>
        <p:spPr>
          <a:xfrm>
            <a:off x="5231117"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9" name="Text Placeholder 3">
            <a:extLst>
              <a:ext uri="{FF2B5EF4-FFF2-40B4-BE49-F238E27FC236}">
                <a16:creationId xmlns:a16="http://schemas.microsoft.com/office/drawing/2014/main" id="{458B3ABB-6123-475E-9158-8F0F7E5CB7EA}"/>
              </a:ext>
            </a:extLst>
          </p:cNvPr>
          <p:cNvSpPr>
            <a:spLocks noGrp="1"/>
          </p:cNvSpPr>
          <p:nvPr>
            <p:ph type="body" sz="half" idx="62" hasCustomPrompt="1"/>
          </p:nvPr>
        </p:nvSpPr>
        <p:spPr>
          <a:xfrm>
            <a:off x="5231116"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0" name="Text Placeholder 3">
            <a:extLst>
              <a:ext uri="{FF2B5EF4-FFF2-40B4-BE49-F238E27FC236}">
                <a16:creationId xmlns:a16="http://schemas.microsoft.com/office/drawing/2014/main" id="{D3B00581-02A2-4EBF-BF5A-C945D4E1CF1F}"/>
              </a:ext>
            </a:extLst>
          </p:cNvPr>
          <p:cNvSpPr>
            <a:spLocks noGrp="1"/>
          </p:cNvSpPr>
          <p:nvPr>
            <p:ph type="body" sz="half" idx="63"/>
          </p:nvPr>
        </p:nvSpPr>
        <p:spPr>
          <a:xfrm>
            <a:off x="7417111"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1" name="Text Placeholder 3">
            <a:extLst>
              <a:ext uri="{FF2B5EF4-FFF2-40B4-BE49-F238E27FC236}">
                <a16:creationId xmlns:a16="http://schemas.microsoft.com/office/drawing/2014/main" id="{841B08C8-6479-4E23-9967-D1A97B48518A}"/>
              </a:ext>
            </a:extLst>
          </p:cNvPr>
          <p:cNvSpPr>
            <a:spLocks noGrp="1"/>
          </p:cNvSpPr>
          <p:nvPr>
            <p:ph type="body" sz="half" idx="64" hasCustomPrompt="1"/>
          </p:nvPr>
        </p:nvSpPr>
        <p:spPr>
          <a:xfrm>
            <a:off x="7417110"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62663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1798360" y="1554169"/>
            <a:ext cx="8595281" cy="4012443"/>
          </a:xfrm>
        </p:spPr>
        <p:txBody>
          <a:bodyPr>
            <a:normAutofit/>
          </a:bodyPr>
          <a:lstStyle>
            <a:lvl1pPr marL="0" indent="0">
              <a:lnSpc>
                <a:spcPct val="100000"/>
              </a:lnSpc>
              <a:spcBef>
                <a:spcPts val="600"/>
              </a:spcBef>
              <a:buClr>
                <a:srgbClr val="9D0000"/>
              </a:buClr>
              <a:buFont typeface="Arial" panose="020B0604020202020204" pitchFamily="34" charset="0"/>
              <a:buNone/>
              <a:defRPr sz="1600" i="0"/>
            </a:lvl1pPr>
          </a:lstStyle>
          <a:p>
            <a:pPr lvl="0"/>
            <a:r>
              <a:rPr lang="en-US" noProof="0" smtClean="0"/>
              <a:t>Edit Master text styles</a:t>
            </a:r>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356244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2" name="Rectangle 11" descr="Brush stroke spot">
            <a:extLst>
              <a:ext uri="{FF2B5EF4-FFF2-40B4-BE49-F238E27FC236}">
                <a16:creationId xmlns:a16="http://schemas.microsoft.com/office/drawing/2014/main" id="{A7FA5215-18C5-48EB-9287-FD0210082394}"/>
              </a:ext>
            </a:extLst>
          </p:cNvPr>
          <p:cNvSpPr/>
          <p:nvPr userDrawn="1"/>
        </p:nvSpPr>
        <p:spPr>
          <a:xfrm>
            <a:off x="1510891" y="1671437"/>
            <a:ext cx="2377440" cy="22037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3">
            <a:extLst>
              <a:ext uri="{FF2B5EF4-FFF2-40B4-BE49-F238E27FC236}">
                <a16:creationId xmlns:a16="http://schemas.microsoft.com/office/drawing/2014/main" id="{13B21B5D-078E-4818-93B7-C4BC44E0E670}"/>
              </a:ext>
            </a:extLst>
          </p:cNvPr>
          <p:cNvSpPr>
            <a:spLocks noGrp="1"/>
          </p:cNvSpPr>
          <p:nvPr>
            <p:ph type="body" sz="half" idx="2"/>
          </p:nvPr>
        </p:nvSpPr>
        <p:spPr>
          <a:xfrm>
            <a:off x="1134149"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5" name="Text Placeholder 3">
            <a:extLst>
              <a:ext uri="{FF2B5EF4-FFF2-40B4-BE49-F238E27FC236}">
                <a16:creationId xmlns:a16="http://schemas.microsoft.com/office/drawing/2014/main" id="{19C62EE8-62D4-42A2-ADFB-270054905059}"/>
              </a:ext>
            </a:extLst>
          </p:cNvPr>
          <p:cNvSpPr>
            <a:spLocks noGrp="1"/>
          </p:cNvSpPr>
          <p:nvPr>
            <p:ph type="body" sz="half" idx="34" hasCustomPrompt="1"/>
          </p:nvPr>
        </p:nvSpPr>
        <p:spPr>
          <a:xfrm>
            <a:off x="1138721"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7" name="Text Placeholder 3">
            <a:extLst>
              <a:ext uri="{FF2B5EF4-FFF2-40B4-BE49-F238E27FC236}">
                <a16:creationId xmlns:a16="http://schemas.microsoft.com/office/drawing/2014/main" id="{86BD6FD2-1D30-49A6-830E-AA56A99FC1CE}"/>
              </a:ext>
            </a:extLst>
          </p:cNvPr>
          <p:cNvSpPr>
            <a:spLocks noGrp="1"/>
          </p:cNvSpPr>
          <p:nvPr>
            <p:ph type="body" sz="half" idx="43"/>
          </p:nvPr>
        </p:nvSpPr>
        <p:spPr>
          <a:xfrm>
            <a:off x="1138721"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Edit Master text styles</a:t>
            </a:r>
          </a:p>
        </p:txBody>
      </p:sp>
      <p:sp>
        <p:nvSpPr>
          <p:cNvPr id="19" name="Rectangle 18" descr="Brush stroke spot">
            <a:extLst>
              <a:ext uri="{FF2B5EF4-FFF2-40B4-BE49-F238E27FC236}">
                <a16:creationId xmlns:a16="http://schemas.microsoft.com/office/drawing/2014/main" id="{092F9F63-01FC-4172-8992-6FBF9B839FC8}"/>
              </a:ext>
            </a:extLst>
          </p:cNvPr>
          <p:cNvSpPr/>
          <p:nvPr userDrawn="1"/>
        </p:nvSpPr>
        <p:spPr>
          <a:xfrm>
            <a:off x="4892290" y="1675907"/>
            <a:ext cx="2377440" cy="22037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descr="Brush stroke spot">
            <a:extLst>
              <a:ext uri="{FF2B5EF4-FFF2-40B4-BE49-F238E27FC236}">
                <a16:creationId xmlns:a16="http://schemas.microsoft.com/office/drawing/2014/main" id="{F4C281DF-CD63-43AF-A8F3-B0C6542AE01E}"/>
              </a:ext>
            </a:extLst>
          </p:cNvPr>
          <p:cNvSpPr/>
          <p:nvPr userDrawn="1"/>
        </p:nvSpPr>
        <p:spPr>
          <a:xfrm>
            <a:off x="8365057" y="1675155"/>
            <a:ext cx="2377440" cy="22037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3">
            <a:extLst>
              <a:ext uri="{FF2B5EF4-FFF2-40B4-BE49-F238E27FC236}">
                <a16:creationId xmlns:a16="http://schemas.microsoft.com/office/drawing/2014/main" id="{4B294B4F-3059-4977-8F9A-F67332F7B0A4}"/>
              </a:ext>
            </a:extLst>
          </p:cNvPr>
          <p:cNvSpPr>
            <a:spLocks noGrp="1"/>
          </p:cNvSpPr>
          <p:nvPr>
            <p:ph type="body" sz="half" idx="67"/>
          </p:nvPr>
        </p:nvSpPr>
        <p:spPr>
          <a:xfrm>
            <a:off x="453694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6" name="Text Placeholder 3">
            <a:extLst>
              <a:ext uri="{FF2B5EF4-FFF2-40B4-BE49-F238E27FC236}">
                <a16:creationId xmlns:a16="http://schemas.microsoft.com/office/drawing/2014/main" id="{E6DB76A1-F16D-475C-9887-7EAE32A8C3A3}"/>
              </a:ext>
            </a:extLst>
          </p:cNvPr>
          <p:cNvSpPr>
            <a:spLocks noGrp="1"/>
          </p:cNvSpPr>
          <p:nvPr>
            <p:ph type="body" sz="half" idx="69"/>
          </p:nvPr>
        </p:nvSpPr>
        <p:spPr>
          <a:xfrm>
            <a:off x="454152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Edit Master text styles</a:t>
            </a:r>
          </a:p>
        </p:txBody>
      </p:sp>
      <p:sp>
        <p:nvSpPr>
          <p:cNvPr id="27" name="Text Placeholder 3">
            <a:extLst>
              <a:ext uri="{FF2B5EF4-FFF2-40B4-BE49-F238E27FC236}">
                <a16:creationId xmlns:a16="http://schemas.microsoft.com/office/drawing/2014/main" id="{C310658D-D557-47BB-BC8A-B915B830ED05}"/>
              </a:ext>
            </a:extLst>
          </p:cNvPr>
          <p:cNvSpPr>
            <a:spLocks noGrp="1"/>
          </p:cNvSpPr>
          <p:nvPr>
            <p:ph type="body" sz="half" idx="70"/>
          </p:nvPr>
        </p:nvSpPr>
        <p:spPr>
          <a:xfrm>
            <a:off x="798366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8" name="Text Placeholder 3">
            <a:extLst>
              <a:ext uri="{FF2B5EF4-FFF2-40B4-BE49-F238E27FC236}">
                <a16:creationId xmlns:a16="http://schemas.microsoft.com/office/drawing/2014/main" id="{431AC128-54A5-4348-9354-2090E9446DD0}"/>
              </a:ext>
            </a:extLst>
          </p:cNvPr>
          <p:cNvSpPr>
            <a:spLocks noGrp="1"/>
          </p:cNvSpPr>
          <p:nvPr>
            <p:ph type="body" sz="half" idx="72"/>
          </p:nvPr>
        </p:nvSpPr>
        <p:spPr>
          <a:xfrm>
            <a:off x="798824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Edit Master text styles</a:t>
            </a:r>
          </a:p>
        </p:txBody>
      </p:sp>
      <p:sp>
        <p:nvSpPr>
          <p:cNvPr id="29" name="Picture Placeholder 7">
            <a:extLst>
              <a:ext uri="{FF2B5EF4-FFF2-40B4-BE49-F238E27FC236}">
                <a16:creationId xmlns:a16="http://schemas.microsoft.com/office/drawing/2014/main" id="{546207D6-A979-4C63-A9FA-514FA9733332}"/>
              </a:ext>
            </a:extLst>
          </p:cNvPr>
          <p:cNvSpPr>
            <a:spLocks noGrp="1"/>
          </p:cNvSpPr>
          <p:nvPr>
            <p:ph type="pic" sz="quarter" idx="73"/>
          </p:nvPr>
        </p:nvSpPr>
        <p:spPr>
          <a:xfrm>
            <a:off x="1960345"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0" name="Picture Placeholder 7">
            <a:extLst>
              <a:ext uri="{FF2B5EF4-FFF2-40B4-BE49-F238E27FC236}">
                <a16:creationId xmlns:a16="http://schemas.microsoft.com/office/drawing/2014/main" id="{17B9003F-DE29-4AC3-A466-BEFDC52EA5D4}"/>
              </a:ext>
            </a:extLst>
          </p:cNvPr>
          <p:cNvSpPr>
            <a:spLocks noGrp="1"/>
          </p:cNvSpPr>
          <p:nvPr>
            <p:ph type="pic" sz="quarter" idx="74"/>
          </p:nvPr>
        </p:nvSpPr>
        <p:spPr>
          <a:xfrm>
            <a:off x="53795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1" name="Picture Placeholder 7">
            <a:extLst>
              <a:ext uri="{FF2B5EF4-FFF2-40B4-BE49-F238E27FC236}">
                <a16:creationId xmlns:a16="http://schemas.microsoft.com/office/drawing/2014/main" id="{4BAD77A4-CEB0-4E6E-8ABE-363A50124165}"/>
              </a:ext>
            </a:extLst>
          </p:cNvPr>
          <p:cNvSpPr>
            <a:spLocks noGrp="1"/>
          </p:cNvSpPr>
          <p:nvPr>
            <p:ph type="pic" sz="quarter" idx="75"/>
          </p:nvPr>
        </p:nvSpPr>
        <p:spPr>
          <a:xfrm>
            <a:off x="88287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2" name="Text Placeholder 3">
            <a:extLst>
              <a:ext uri="{FF2B5EF4-FFF2-40B4-BE49-F238E27FC236}">
                <a16:creationId xmlns:a16="http://schemas.microsoft.com/office/drawing/2014/main" id="{B4EF5BD4-323A-47A4-8705-96248C8A4AE9}"/>
              </a:ext>
            </a:extLst>
          </p:cNvPr>
          <p:cNvSpPr>
            <a:spLocks noGrp="1"/>
          </p:cNvSpPr>
          <p:nvPr>
            <p:ph type="body" sz="half" idx="68" hasCustomPrompt="1"/>
          </p:nvPr>
        </p:nvSpPr>
        <p:spPr>
          <a:xfrm>
            <a:off x="454152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3" name="Text Placeholder 3">
            <a:extLst>
              <a:ext uri="{FF2B5EF4-FFF2-40B4-BE49-F238E27FC236}">
                <a16:creationId xmlns:a16="http://schemas.microsoft.com/office/drawing/2014/main" id="{88881F5B-BE54-484E-82B8-4CB1E9F43AE4}"/>
              </a:ext>
            </a:extLst>
          </p:cNvPr>
          <p:cNvSpPr>
            <a:spLocks noGrp="1"/>
          </p:cNvSpPr>
          <p:nvPr>
            <p:ph type="body" sz="half" idx="71" hasCustomPrompt="1"/>
          </p:nvPr>
        </p:nvSpPr>
        <p:spPr>
          <a:xfrm>
            <a:off x="798824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398118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44" name="Rectangle 43" descr="Brush stroke spot">
            <a:extLst>
              <a:ext uri="{FF2B5EF4-FFF2-40B4-BE49-F238E27FC236}">
                <a16:creationId xmlns:a16="http://schemas.microsoft.com/office/drawing/2014/main" id="{45F71459-E761-4BAA-8296-9AF4852B6725}"/>
              </a:ext>
            </a:extLst>
          </p:cNvPr>
          <p:cNvSpPr/>
          <p:nvPr userDrawn="1"/>
        </p:nvSpPr>
        <p:spPr>
          <a:xfrm>
            <a:off x="782879" y="2237042"/>
            <a:ext cx="1600200" cy="14904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Text Placeholder 3">
            <a:extLst>
              <a:ext uri="{FF2B5EF4-FFF2-40B4-BE49-F238E27FC236}">
                <a16:creationId xmlns:a16="http://schemas.microsoft.com/office/drawing/2014/main" id="{6AC768B6-7E69-4D83-802E-99B210F63E7C}"/>
              </a:ext>
            </a:extLst>
          </p:cNvPr>
          <p:cNvSpPr>
            <a:spLocks noGrp="1"/>
          </p:cNvSpPr>
          <p:nvPr>
            <p:ph type="body" sz="half" idx="34"/>
          </p:nvPr>
        </p:nvSpPr>
        <p:spPr>
          <a:xfrm>
            <a:off x="2282288"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2" name="Text Placeholder 3">
            <a:extLst>
              <a:ext uri="{FF2B5EF4-FFF2-40B4-BE49-F238E27FC236}">
                <a16:creationId xmlns:a16="http://schemas.microsoft.com/office/drawing/2014/main" id="{BF4CB0EB-2362-40AE-A515-F4CB60384DCF}"/>
              </a:ext>
            </a:extLst>
          </p:cNvPr>
          <p:cNvSpPr>
            <a:spLocks noGrp="1"/>
          </p:cNvSpPr>
          <p:nvPr>
            <p:ph type="body" sz="half" idx="66"/>
          </p:nvPr>
        </p:nvSpPr>
        <p:spPr>
          <a:xfrm>
            <a:off x="2282288"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3" name="Rectangle 52" descr="Brush stroke spot">
            <a:extLst>
              <a:ext uri="{FF2B5EF4-FFF2-40B4-BE49-F238E27FC236}">
                <a16:creationId xmlns:a16="http://schemas.microsoft.com/office/drawing/2014/main" id="{649EA34C-A785-4041-A0AB-24331FD3E59F}"/>
              </a:ext>
            </a:extLst>
          </p:cNvPr>
          <p:cNvSpPr/>
          <p:nvPr userDrawn="1"/>
        </p:nvSpPr>
        <p:spPr>
          <a:xfrm>
            <a:off x="782879" y="3984186"/>
            <a:ext cx="1600200" cy="14904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Text Placeholder 3">
            <a:extLst>
              <a:ext uri="{FF2B5EF4-FFF2-40B4-BE49-F238E27FC236}">
                <a16:creationId xmlns:a16="http://schemas.microsoft.com/office/drawing/2014/main" id="{C7883561-875A-4883-8EBA-695D8F428B34}"/>
              </a:ext>
            </a:extLst>
          </p:cNvPr>
          <p:cNvSpPr>
            <a:spLocks noGrp="1"/>
          </p:cNvSpPr>
          <p:nvPr>
            <p:ph type="body" sz="half" idx="67"/>
          </p:nvPr>
        </p:nvSpPr>
        <p:spPr>
          <a:xfrm>
            <a:off x="2282288"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6" name="Text Placeholder 3">
            <a:extLst>
              <a:ext uri="{FF2B5EF4-FFF2-40B4-BE49-F238E27FC236}">
                <a16:creationId xmlns:a16="http://schemas.microsoft.com/office/drawing/2014/main" id="{012DB6B7-23AC-4EF4-B923-9AD4D38FE8F7}"/>
              </a:ext>
            </a:extLst>
          </p:cNvPr>
          <p:cNvSpPr>
            <a:spLocks noGrp="1"/>
          </p:cNvSpPr>
          <p:nvPr>
            <p:ph type="body" sz="half" idx="69"/>
          </p:nvPr>
        </p:nvSpPr>
        <p:spPr>
          <a:xfrm>
            <a:off x="2282288"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7" name="Rectangle 56" descr="Brush stroke spot">
            <a:extLst>
              <a:ext uri="{FF2B5EF4-FFF2-40B4-BE49-F238E27FC236}">
                <a16:creationId xmlns:a16="http://schemas.microsoft.com/office/drawing/2014/main" id="{4C9A4FED-7338-4464-BD67-68B1B1F078A9}"/>
              </a:ext>
            </a:extLst>
          </p:cNvPr>
          <p:cNvSpPr/>
          <p:nvPr userDrawn="1"/>
        </p:nvSpPr>
        <p:spPr>
          <a:xfrm>
            <a:off x="4354565" y="2237042"/>
            <a:ext cx="1600200" cy="14904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Text Placeholder 3">
            <a:extLst>
              <a:ext uri="{FF2B5EF4-FFF2-40B4-BE49-F238E27FC236}">
                <a16:creationId xmlns:a16="http://schemas.microsoft.com/office/drawing/2014/main" id="{FF72A063-C2D4-42E7-95AF-2DBF9DB9DC3C}"/>
              </a:ext>
            </a:extLst>
          </p:cNvPr>
          <p:cNvSpPr>
            <a:spLocks noGrp="1"/>
          </p:cNvSpPr>
          <p:nvPr>
            <p:ph type="body" sz="half" idx="70"/>
          </p:nvPr>
        </p:nvSpPr>
        <p:spPr>
          <a:xfrm>
            <a:off x="5853974"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60" name="Text Placeholder 3">
            <a:extLst>
              <a:ext uri="{FF2B5EF4-FFF2-40B4-BE49-F238E27FC236}">
                <a16:creationId xmlns:a16="http://schemas.microsoft.com/office/drawing/2014/main" id="{DCA75C38-AA57-488A-93F2-F457032ACBBE}"/>
              </a:ext>
            </a:extLst>
          </p:cNvPr>
          <p:cNvSpPr>
            <a:spLocks noGrp="1"/>
          </p:cNvSpPr>
          <p:nvPr>
            <p:ph type="body" sz="half" idx="72"/>
          </p:nvPr>
        </p:nvSpPr>
        <p:spPr>
          <a:xfrm>
            <a:off x="5853974"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61" name="Rectangle 60" descr="Brush stroke spot">
            <a:extLst>
              <a:ext uri="{FF2B5EF4-FFF2-40B4-BE49-F238E27FC236}">
                <a16:creationId xmlns:a16="http://schemas.microsoft.com/office/drawing/2014/main" id="{CBB617DF-59C7-4901-819F-9FEF8687F033}"/>
              </a:ext>
            </a:extLst>
          </p:cNvPr>
          <p:cNvSpPr/>
          <p:nvPr userDrawn="1"/>
        </p:nvSpPr>
        <p:spPr>
          <a:xfrm>
            <a:off x="4354565" y="3984186"/>
            <a:ext cx="1600200" cy="14904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Text Placeholder 3">
            <a:extLst>
              <a:ext uri="{FF2B5EF4-FFF2-40B4-BE49-F238E27FC236}">
                <a16:creationId xmlns:a16="http://schemas.microsoft.com/office/drawing/2014/main" id="{FA1A5060-0709-436F-9B45-E81C52904172}"/>
              </a:ext>
            </a:extLst>
          </p:cNvPr>
          <p:cNvSpPr>
            <a:spLocks noGrp="1"/>
          </p:cNvSpPr>
          <p:nvPr>
            <p:ph type="body" sz="half" idx="73"/>
          </p:nvPr>
        </p:nvSpPr>
        <p:spPr>
          <a:xfrm>
            <a:off x="5853974"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64" name="Text Placeholder 3">
            <a:extLst>
              <a:ext uri="{FF2B5EF4-FFF2-40B4-BE49-F238E27FC236}">
                <a16:creationId xmlns:a16="http://schemas.microsoft.com/office/drawing/2014/main" id="{D1E38D5A-8267-4462-A410-F99B81044F4C}"/>
              </a:ext>
            </a:extLst>
          </p:cNvPr>
          <p:cNvSpPr>
            <a:spLocks noGrp="1"/>
          </p:cNvSpPr>
          <p:nvPr>
            <p:ph type="body" sz="half" idx="75"/>
          </p:nvPr>
        </p:nvSpPr>
        <p:spPr>
          <a:xfrm>
            <a:off x="5853974"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65" name="Rectangle 64" descr="Brush stroke spot">
            <a:extLst>
              <a:ext uri="{FF2B5EF4-FFF2-40B4-BE49-F238E27FC236}">
                <a16:creationId xmlns:a16="http://schemas.microsoft.com/office/drawing/2014/main" id="{D485ED5B-CAAF-4D50-B350-1FD874EBA4D7}"/>
              </a:ext>
            </a:extLst>
          </p:cNvPr>
          <p:cNvSpPr/>
          <p:nvPr userDrawn="1"/>
        </p:nvSpPr>
        <p:spPr>
          <a:xfrm>
            <a:off x="7946020" y="2237042"/>
            <a:ext cx="1600200" cy="14904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6" name="Text Placeholder 3">
            <a:extLst>
              <a:ext uri="{FF2B5EF4-FFF2-40B4-BE49-F238E27FC236}">
                <a16:creationId xmlns:a16="http://schemas.microsoft.com/office/drawing/2014/main" id="{D6E28A9E-F913-4B5F-B3BC-410D8AA45F20}"/>
              </a:ext>
            </a:extLst>
          </p:cNvPr>
          <p:cNvSpPr>
            <a:spLocks noGrp="1"/>
          </p:cNvSpPr>
          <p:nvPr>
            <p:ph type="body" sz="half" idx="76"/>
          </p:nvPr>
        </p:nvSpPr>
        <p:spPr>
          <a:xfrm>
            <a:off x="9445429"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68" name="Text Placeholder 3">
            <a:extLst>
              <a:ext uri="{FF2B5EF4-FFF2-40B4-BE49-F238E27FC236}">
                <a16:creationId xmlns:a16="http://schemas.microsoft.com/office/drawing/2014/main" id="{2B41B518-590B-4CF3-B4E8-70F9DDFB196E}"/>
              </a:ext>
            </a:extLst>
          </p:cNvPr>
          <p:cNvSpPr>
            <a:spLocks noGrp="1"/>
          </p:cNvSpPr>
          <p:nvPr>
            <p:ph type="body" sz="half" idx="78"/>
          </p:nvPr>
        </p:nvSpPr>
        <p:spPr>
          <a:xfrm>
            <a:off x="9445429"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69" name="Rectangle 68" descr="Brush stroke spot">
            <a:extLst>
              <a:ext uri="{FF2B5EF4-FFF2-40B4-BE49-F238E27FC236}">
                <a16:creationId xmlns:a16="http://schemas.microsoft.com/office/drawing/2014/main" id="{C331D4D8-F16F-49D3-BDB7-1FB2BCE6EAEA}"/>
              </a:ext>
            </a:extLst>
          </p:cNvPr>
          <p:cNvSpPr/>
          <p:nvPr userDrawn="1"/>
        </p:nvSpPr>
        <p:spPr>
          <a:xfrm>
            <a:off x="7946020" y="3984186"/>
            <a:ext cx="1600200" cy="149047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0" name="Text Placeholder 3">
            <a:extLst>
              <a:ext uri="{FF2B5EF4-FFF2-40B4-BE49-F238E27FC236}">
                <a16:creationId xmlns:a16="http://schemas.microsoft.com/office/drawing/2014/main" id="{0D7912DE-7BEE-491D-83D9-ED9BFE8998E8}"/>
              </a:ext>
            </a:extLst>
          </p:cNvPr>
          <p:cNvSpPr>
            <a:spLocks noGrp="1"/>
          </p:cNvSpPr>
          <p:nvPr>
            <p:ph type="body" sz="half" idx="79"/>
          </p:nvPr>
        </p:nvSpPr>
        <p:spPr>
          <a:xfrm>
            <a:off x="9445429"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72" name="Text Placeholder 3">
            <a:extLst>
              <a:ext uri="{FF2B5EF4-FFF2-40B4-BE49-F238E27FC236}">
                <a16:creationId xmlns:a16="http://schemas.microsoft.com/office/drawing/2014/main" id="{A588BDB2-BB85-458C-AF31-D90BEE530110}"/>
              </a:ext>
            </a:extLst>
          </p:cNvPr>
          <p:cNvSpPr>
            <a:spLocks noGrp="1"/>
          </p:cNvSpPr>
          <p:nvPr>
            <p:ph type="body" sz="half" idx="81"/>
          </p:nvPr>
        </p:nvSpPr>
        <p:spPr>
          <a:xfrm>
            <a:off x="9445429"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73" name="Picture Placeholder 3">
            <a:extLst>
              <a:ext uri="{FF2B5EF4-FFF2-40B4-BE49-F238E27FC236}">
                <a16:creationId xmlns:a16="http://schemas.microsoft.com/office/drawing/2014/main" id="{E9B1CB54-DBEA-47FB-AFCA-953A06370DEF}"/>
              </a:ext>
            </a:extLst>
          </p:cNvPr>
          <p:cNvSpPr>
            <a:spLocks noGrp="1"/>
          </p:cNvSpPr>
          <p:nvPr>
            <p:ph type="pic" sz="quarter" idx="82"/>
          </p:nvPr>
        </p:nvSpPr>
        <p:spPr>
          <a:xfrm>
            <a:off x="993109"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5" name="Picture Placeholder 3">
            <a:extLst>
              <a:ext uri="{FF2B5EF4-FFF2-40B4-BE49-F238E27FC236}">
                <a16:creationId xmlns:a16="http://schemas.microsoft.com/office/drawing/2014/main" id="{72C260FD-1E05-47E9-B248-27CAC5FC3B69}"/>
              </a:ext>
            </a:extLst>
          </p:cNvPr>
          <p:cNvSpPr>
            <a:spLocks noGrp="1"/>
          </p:cNvSpPr>
          <p:nvPr>
            <p:ph type="pic" sz="quarter" idx="83"/>
          </p:nvPr>
        </p:nvSpPr>
        <p:spPr>
          <a:xfrm>
            <a:off x="996007"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8" name="Picture Placeholder 3">
            <a:extLst>
              <a:ext uri="{FF2B5EF4-FFF2-40B4-BE49-F238E27FC236}">
                <a16:creationId xmlns:a16="http://schemas.microsoft.com/office/drawing/2014/main" id="{BDFC2481-D48B-4444-9ADC-73238E01E93A}"/>
              </a:ext>
            </a:extLst>
          </p:cNvPr>
          <p:cNvSpPr>
            <a:spLocks noGrp="1"/>
          </p:cNvSpPr>
          <p:nvPr>
            <p:ph type="pic" sz="quarter" idx="84"/>
          </p:nvPr>
        </p:nvSpPr>
        <p:spPr>
          <a:xfrm>
            <a:off x="8182550" y="2403213"/>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9" name="Picture Placeholder 3">
            <a:extLst>
              <a:ext uri="{FF2B5EF4-FFF2-40B4-BE49-F238E27FC236}">
                <a16:creationId xmlns:a16="http://schemas.microsoft.com/office/drawing/2014/main" id="{659B6395-72AE-4725-9373-C44AC7C2962A}"/>
              </a:ext>
            </a:extLst>
          </p:cNvPr>
          <p:cNvSpPr>
            <a:spLocks noGrp="1"/>
          </p:cNvSpPr>
          <p:nvPr>
            <p:ph type="pic" sz="quarter" idx="85"/>
          </p:nvPr>
        </p:nvSpPr>
        <p:spPr>
          <a:xfrm>
            <a:off x="8185448" y="4150357"/>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80" name="Picture Placeholder 3">
            <a:extLst>
              <a:ext uri="{FF2B5EF4-FFF2-40B4-BE49-F238E27FC236}">
                <a16:creationId xmlns:a16="http://schemas.microsoft.com/office/drawing/2014/main" id="{41E8F088-085E-4881-BFA7-545F97699A75}"/>
              </a:ext>
            </a:extLst>
          </p:cNvPr>
          <p:cNvSpPr>
            <a:spLocks noGrp="1"/>
          </p:cNvSpPr>
          <p:nvPr>
            <p:ph type="pic" sz="quarter" idx="86"/>
          </p:nvPr>
        </p:nvSpPr>
        <p:spPr>
          <a:xfrm>
            <a:off x="4586273"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81" name="Picture Placeholder 3">
            <a:extLst>
              <a:ext uri="{FF2B5EF4-FFF2-40B4-BE49-F238E27FC236}">
                <a16:creationId xmlns:a16="http://schemas.microsoft.com/office/drawing/2014/main" id="{DD2AACCA-1BD1-4ECD-95C3-E9AB07D242E0}"/>
              </a:ext>
            </a:extLst>
          </p:cNvPr>
          <p:cNvSpPr>
            <a:spLocks noGrp="1"/>
          </p:cNvSpPr>
          <p:nvPr>
            <p:ph type="pic" sz="quarter" idx="87"/>
          </p:nvPr>
        </p:nvSpPr>
        <p:spPr>
          <a:xfrm>
            <a:off x="4589171"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41716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ogo ">
    <p:spTree>
      <p:nvGrpSpPr>
        <p:cNvPr id="1" name=""/>
        <p:cNvGrpSpPr/>
        <p:nvPr/>
      </p:nvGrpSpPr>
      <p:grpSpPr>
        <a:xfrm>
          <a:off x="0" y="0"/>
          <a:ext cx="0" cy="0"/>
          <a:chOff x="0" y="0"/>
          <a:chExt cx="0" cy="0"/>
        </a:xfrm>
      </p:grpSpPr>
      <p:sp>
        <p:nvSpPr>
          <p:cNvPr id="7" name="Rectangle 6" descr="Restaurant table">
            <a:extLst>
              <a:ext uri="{FF2B5EF4-FFF2-40B4-BE49-F238E27FC236}">
                <a16:creationId xmlns:a16="http://schemas.microsoft.com/office/drawing/2014/main" id="{C7B053CA-3420-4992-BA29-CDE43C99B795}"/>
              </a:ext>
            </a:extLst>
          </p:cNvPr>
          <p:cNvSpPr/>
          <p:nvPr userDrawn="1"/>
        </p:nvSpPr>
        <p:spPr>
          <a:xfrm>
            <a:off x="0" y="0"/>
            <a:ext cx="12192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8" name="Rectangle 7" descr="Brush stroke spot">
            <a:extLst>
              <a:ext uri="{FF2B5EF4-FFF2-40B4-BE49-F238E27FC236}">
                <a16:creationId xmlns:a16="http://schemas.microsoft.com/office/drawing/2014/main" id="{7C197BE4-2E4C-4177-8440-BB95B0A4C7FB}"/>
              </a:ext>
            </a:extLst>
          </p:cNvPr>
          <p:cNvSpPr/>
          <p:nvPr userDrawn="1"/>
        </p:nvSpPr>
        <p:spPr>
          <a:xfrm>
            <a:off x="3270126" y="0"/>
            <a:ext cx="6611112"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14" descr="Your logo">
            <a:extLst>
              <a:ext uri="{FF2B5EF4-FFF2-40B4-BE49-F238E27FC236}">
                <a16:creationId xmlns:a16="http://schemas.microsoft.com/office/drawing/2014/main" id="{8D7231FC-3A25-45B8-B883-4F6A0FC02B80}"/>
              </a:ext>
              <a:ext uri="{C183D7F6-B498-43B3-948B-1728B52AA6E4}">
                <adec:decorative xmlns="" xmlns:adec="http://schemas.microsoft.com/office/drawing/2017/decorative" val="0"/>
              </a:ext>
            </a:extLst>
          </p:cNvPr>
          <p:cNvSpPr>
            <a:spLocks noGrp="1"/>
          </p:cNvSpPr>
          <p:nvPr>
            <p:ph type="pic" sz="quarter" idx="14"/>
          </p:nvPr>
        </p:nvSpPr>
        <p:spPr>
          <a:xfrm>
            <a:off x="5272882" y="190644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
        <p:nvSpPr>
          <p:cNvPr id="4" name="Date Placeholder 3">
            <a:extLst>
              <a:ext uri="{FF2B5EF4-FFF2-40B4-BE49-F238E27FC236}">
                <a16:creationId xmlns:a16="http://schemas.microsoft.com/office/drawing/2014/main" id="{F47AE549-C84B-493A-BE76-6879C9B69BA0}"/>
              </a:ext>
            </a:extLst>
          </p:cNvPr>
          <p:cNvSpPr>
            <a:spLocks noGrp="1"/>
          </p:cNvSpPr>
          <p:nvPr>
            <p:ph type="dt" sz="half" idx="10"/>
          </p:nvPr>
        </p:nvSpPr>
        <p:spPr/>
        <p:txBody>
          <a:bodyPr/>
          <a:lstStyle>
            <a:lvl1pPr>
              <a:defRPr>
                <a:solidFill>
                  <a:schemeClr val="accent5"/>
                </a:solidFill>
              </a:defRPr>
            </a:lvl1pPr>
          </a:lstStyle>
          <a:p>
            <a:fld id="{5B99ED80-B3BF-42A9-9C4C-D2ADCD96CFC8}"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55761A8C-74CD-483A-A3C5-A7D79CACCF6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id="{6308FC7C-F5F3-4D82-ADCB-B64F9FBB21A1}"/>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11" name="Straight Connector 10">
            <a:extLst>
              <a:ext uri="{FF2B5EF4-FFF2-40B4-BE49-F238E27FC236}">
                <a16:creationId xmlns:a16="http://schemas.microsoft.com/office/drawing/2014/main" id="{C90D35E8-D43B-49F9-9465-A7A8F698FC8A}"/>
              </a:ext>
            </a:extLst>
          </p:cNvPr>
          <p:cNvCxnSpPr/>
          <p:nvPr userDrawn="1"/>
        </p:nvCxnSpPr>
        <p:spPr>
          <a:xfrm>
            <a:off x="4989576" y="4457209"/>
            <a:ext cx="221284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Subtitle 2">
            <a:extLst>
              <a:ext uri="{FF2B5EF4-FFF2-40B4-BE49-F238E27FC236}">
                <a16:creationId xmlns:a16="http://schemas.microsoft.com/office/drawing/2014/main" id="{C863CA31-4E68-4CD7-9214-51D7BBC1FA1F}"/>
              </a:ext>
            </a:extLst>
          </p:cNvPr>
          <p:cNvSpPr>
            <a:spLocks noGrp="1"/>
          </p:cNvSpPr>
          <p:nvPr>
            <p:ph type="subTitle" idx="15" hasCustomPrompt="1"/>
          </p:nvPr>
        </p:nvSpPr>
        <p:spPr>
          <a:xfrm>
            <a:off x="3529264" y="4494894"/>
            <a:ext cx="5133473"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Master subtitle style</a:t>
            </a:r>
          </a:p>
        </p:txBody>
      </p:sp>
      <p:sp>
        <p:nvSpPr>
          <p:cNvPr id="14" name="Title 1">
            <a:extLst>
              <a:ext uri="{FF2B5EF4-FFF2-40B4-BE49-F238E27FC236}">
                <a16:creationId xmlns:a16="http://schemas.microsoft.com/office/drawing/2014/main" id="{CCAEEA74-ABCB-45B1-A352-71E9CCD670DE}"/>
              </a:ext>
            </a:extLst>
          </p:cNvPr>
          <p:cNvSpPr>
            <a:spLocks noGrp="1"/>
          </p:cNvSpPr>
          <p:nvPr>
            <p:ph type="ctrTitle" hasCustomPrompt="1"/>
          </p:nvPr>
        </p:nvSpPr>
        <p:spPr>
          <a:xfrm>
            <a:off x="3709792" y="3306697"/>
            <a:ext cx="4772417" cy="1102291"/>
          </a:xfrm>
        </p:spPr>
        <p:txBody>
          <a:bodyPr anchor="b" anchorCtr="0">
            <a:normAutofit/>
          </a:bodyPr>
          <a:lstStyle>
            <a:lvl1pPr algn="ctr">
              <a:defRPr sz="3600"/>
            </a:lvl1pPr>
          </a:lstStyle>
          <a:p>
            <a:r>
              <a:rPr lang="en-US" noProof="0"/>
              <a:t>CLICK TO </a:t>
            </a:r>
            <a:br>
              <a:rPr lang="en-US" noProof="0"/>
            </a:br>
            <a:r>
              <a:rPr lang="en-US" noProof="0"/>
              <a:t>EDIT TITLE</a:t>
            </a:r>
          </a:p>
        </p:txBody>
      </p:sp>
    </p:spTree>
    <p:extLst>
      <p:ext uri="{BB962C8B-B14F-4D97-AF65-F5344CB8AC3E}">
        <p14:creationId xmlns:p14="http://schemas.microsoft.com/office/powerpoint/2010/main" val="1855591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59" name="Rectangle 58" descr="Brush stroke spot">
            <a:extLst>
              <a:ext uri="{FF2B5EF4-FFF2-40B4-BE49-F238E27FC236}">
                <a16:creationId xmlns:a16="http://schemas.microsoft.com/office/drawing/2014/main" id="{29FB1599-AC79-4571-B03A-98277CE717CC}"/>
              </a:ext>
            </a:extLst>
          </p:cNvPr>
          <p:cNvSpPr/>
          <p:nvPr userDrawn="1"/>
        </p:nvSpPr>
        <p:spPr>
          <a:xfrm>
            <a:off x="3174492" y="2141776"/>
            <a:ext cx="5843016" cy="4242816"/>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3">
            <a:extLst>
              <a:ext uri="{FF2B5EF4-FFF2-40B4-BE49-F238E27FC236}">
                <a16:creationId xmlns:a16="http://schemas.microsoft.com/office/drawing/2014/main" id="{AC056410-CC3A-4562-8AD4-DDA11527B7AE}"/>
              </a:ext>
            </a:extLst>
          </p:cNvPr>
          <p:cNvSpPr>
            <a:spLocks noGrp="1"/>
          </p:cNvSpPr>
          <p:nvPr>
            <p:ph type="body" sz="half" idx="34" hasCustomPrompt="1"/>
          </p:nvPr>
        </p:nvSpPr>
        <p:spPr>
          <a:xfrm>
            <a:off x="835712" y="250863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4" name="Text Placeholder 3">
            <a:extLst>
              <a:ext uri="{FF2B5EF4-FFF2-40B4-BE49-F238E27FC236}">
                <a16:creationId xmlns:a16="http://schemas.microsoft.com/office/drawing/2014/main" id="{E9EF01CE-943D-4321-A20D-EB63E56E3212}"/>
              </a:ext>
            </a:extLst>
          </p:cNvPr>
          <p:cNvSpPr>
            <a:spLocks noGrp="1"/>
          </p:cNvSpPr>
          <p:nvPr>
            <p:ph type="body" sz="half" idx="66"/>
          </p:nvPr>
        </p:nvSpPr>
        <p:spPr>
          <a:xfrm>
            <a:off x="835712" y="293804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76" name="Text Placeholder 3">
            <a:extLst>
              <a:ext uri="{FF2B5EF4-FFF2-40B4-BE49-F238E27FC236}">
                <a16:creationId xmlns:a16="http://schemas.microsoft.com/office/drawing/2014/main" id="{B77364C8-3D3A-415B-9433-C4696B84A988}"/>
              </a:ext>
            </a:extLst>
          </p:cNvPr>
          <p:cNvSpPr>
            <a:spLocks noGrp="1"/>
          </p:cNvSpPr>
          <p:nvPr>
            <p:ph type="body" sz="half" idx="83" hasCustomPrompt="1"/>
          </p:nvPr>
        </p:nvSpPr>
        <p:spPr>
          <a:xfrm>
            <a:off x="835712" y="364041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7" name="Text Placeholder 3">
            <a:extLst>
              <a:ext uri="{FF2B5EF4-FFF2-40B4-BE49-F238E27FC236}">
                <a16:creationId xmlns:a16="http://schemas.microsoft.com/office/drawing/2014/main" id="{19ABCF73-31BD-4929-9900-AB2F7023E665}"/>
              </a:ext>
            </a:extLst>
          </p:cNvPr>
          <p:cNvSpPr>
            <a:spLocks noGrp="1"/>
          </p:cNvSpPr>
          <p:nvPr>
            <p:ph type="body" sz="half" idx="86"/>
          </p:nvPr>
        </p:nvSpPr>
        <p:spPr>
          <a:xfrm>
            <a:off x="835712" y="406982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82" name="Text Placeholder 3">
            <a:extLst>
              <a:ext uri="{FF2B5EF4-FFF2-40B4-BE49-F238E27FC236}">
                <a16:creationId xmlns:a16="http://schemas.microsoft.com/office/drawing/2014/main" id="{CDE0C703-933F-44FB-9589-30DCA646D9B1}"/>
              </a:ext>
            </a:extLst>
          </p:cNvPr>
          <p:cNvSpPr>
            <a:spLocks noGrp="1"/>
          </p:cNvSpPr>
          <p:nvPr>
            <p:ph type="body" sz="half" idx="87" hasCustomPrompt="1"/>
          </p:nvPr>
        </p:nvSpPr>
        <p:spPr>
          <a:xfrm>
            <a:off x="8848114" y="250863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$ 1,500,000</a:t>
            </a:r>
          </a:p>
        </p:txBody>
      </p:sp>
      <p:sp>
        <p:nvSpPr>
          <p:cNvPr id="83" name="Text Placeholder 3">
            <a:extLst>
              <a:ext uri="{FF2B5EF4-FFF2-40B4-BE49-F238E27FC236}">
                <a16:creationId xmlns:a16="http://schemas.microsoft.com/office/drawing/2014/main" id="{679401A1-F51D-455D-88BB-4C189CE1A1A5}"/>
              </a:ext>
            </a:extLst>
          </p:cNvPr>
          <p:cNvSpPr>
            <a:spLocks noGrp="1"/>
          </p:cNvSpPr>
          <p:nvPr>
            <p:ph type="body" sz="half" idx="88"/>
          </p:nvPr>
        </p:nvSpPr>
        <p:spPr>
          <a:xfrm>
            <a:off x="8848114" y="293804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84" name="Text Placeholder 3">
            <a:extLst>
              <a:ext uri="{FF2B5EF4-FFF2-40B4-BE49-F238E27FC236}">
                <a16:creationId xmlns:a16="http://schemas.microsoft.com/office/drawing/2014/main" id="{5B3DB4F9-0262-4485-A538-5A6C02DD46DC}"/>
              </a:ext>
            </a:extLst>
          </p:cNvPr>
          <p:cNvSpPr>
            <a:spLocks noGrp="1"/>
          </p:cNvSpPr>
          <p:nvPr>
            <p:ph type="body" sz="half" idx="89" hasCustomPrompt="1"/>
          </p:nvPr>
        </p:nvSpPr>
        <p:spPr>
          <a:xfrm>
            <a:off x="8848114" y="364041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$ 2,500,000</a:t>
            </a:r>
          </a:p>
        </p:txBody>
      </p:sp>
      <p:sp>
        <p:nvSpPr>
          <p:cNvPr id="85" name="Text Placeholder 3">
            <a:extLst>
              <a:ext uri="{FF2B5EF4-FFF2-40B4-BE49-F238E27FC236}">
                <a16:creationId xmlns:a16="http://schemas.microsoft.com/office/drawing/2014/main" id="{AA1742CF-6B82-4A44-9413-7CC52CB9A9AE}"/>
              </a:ext>
            </a:extLst>
          </p:cNvPr>
          <p:cNvSpPr>
            <a:spLocks noGrp="1"/>
          </p:cNvSpPr>
          <p:nvPr>
            <p:ph type="body" sz="half" idx="90"/>
          </p:nvPr>
        </p:nvSpPr>
        <p:spPr>
          <a:xfrm>
            <a:off x="8848114" y="406982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86" name="Text Placeholder 3">
            <a:extLst>
              <a:ext uri="{FF2B5EF4-FFF2-40B4-BE49-F238E27FC236}">
                <a16:creationId xmlns:a16="http://schemas.microsoft.com/office/drawing/2014/main" id="{298DDAA6-2DD7-45D2-BE23-DF28D9F3FE81}"/>
              </a:ext>
            </a:extLst>
          </p:cNvPr>
          <p:cNvSpPr>
            <a:spLocks noGrp="1"/>
          </p:cNvSpPr>
          <p:nvPr>
            <p:ph type="body" sz="half" idx="91" hasCustomPrompt="1"/>
          </p:nvPr>
        </p:nvSpPr>
        <p:spPr>
          <a:xfrm>
            <a:off x="8848114" y="477219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$ 3,200,000</a:t>
            </a:r>
          </a:p>
        </p:txBody>
      </p:sp>
      <p:sp>
        <p:nvSpPr>
          <p:cNvPr id="87" name="Text Placeholder 3">
            <a:extLst>
              <a:ext uri="{FF2B5EF4-FFF2-40B4-BE49-F238E27FC236}">
                <a16:creationId xmlns:a16="http://schemas.microsoft.com/office/drawing/2014/main" id="{0839545C-9AD8-44AD-8D2B-331D8B4030B6}"/>
              </a:ext>
            </a:extLst>
          </p:cNvPr>
          <p:cNvSpPr>
            <a:spLocks noGrp="1"/>
          </p:cNvSpPr>
          <p:nvPr>
            <p:ph type="body" sz="half" idx="92"/>
          </p:nvPr>
        </p:nvSpPr>
        <p:spPr>
          <a:xfrm>
            <a:off x="8848114" y="520160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cxnSp>
        <p:nvCxnSpPr>
          <p:cNvPr id="88" name="Straight Connector 87">
            <a:extLst>
              <a:ext uri="{FF2B5EF4-FFF2-40B4-BE49-F238E27FC236}">
                <a16:creationId xmlns:a16="http://schemas.microsoft.com/office/drawing/2014/main" id="{41D6688E-B7D9-4DE1-9F3F-37C2A92C4E0F}"/>
              </a:ext>
            </a:extLst>
          </p:cNvPr>
          <p:cNvCxnSpPr/>
          <p:nvPr userDrawn="1"/>
        </p:nvCxnSpPr>
        <p:spPr>
          <a:xfrm>
            <a:off x="939117"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81279E-4A25-4C06-AC3E-DD484486E99E}"/>
              </a:ext>
            </a:extLst>
          </p:cNvPr>
          <p:cNvCxnSpPr/>
          <p:nvPr userDrawn="1"/>
        </p:nvCxnSpPr>
        <p:spPr>
          <a:xfrm>
            <a:off x="940025"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4474904-40E3-4615-B2E6-774159563047}"/>
              </a:ext>
            </a:extLst>
          </p:cNvPr>
          <p:cNvCxnSpPr/>
          <p:nvPr userDrawn="1"/>
        </p:nvCxnSpPr>
        <p:spPr>
          <a:xfrm>
            <a:off x="7314351"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585DD-C644-4DA0-8B68-A0E1AD3EE09B}"/>
              </a:ext>
            </a:extLst>
          </p:cNvPr>
          <p:cNvCxnSpPr/>
          <p:nvPr userDrawn="1"/>
        </p:nvCxnSpPr>
        <p:spPr>
          <a:xfrm>
            <a:off x="7315259"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24FEA3C-C05C-407B-B68B-2614F9A64317}"/>
              </a:ext>
            </a:extLst>
          </p:cNvPr>
          <p:cNvCxnSpPr/>
          <p:nvPr userDrawn="1"/>
        </p:nvCxnSpPr>
        <p:spPr>
          <a:xfrm>
            <a:off x="7314351" y="5180251"/>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art Placeholder 3" descr="Funding diagram">
            <a:extLst>
              <a:ext uri="{FF2B5EF4-FFF2-40B4-BE49-F238E27FC236}">
                <a16:creationId xmlns:a16="http://schemas.microsoft.com/office/drawing/2014/main" id="{F3103F9C-FB5A-4708-903D-6EACBC625172}"/>
              </a:ext>
            </a:extLst>
          </p:cNvPr>
          <p:cNvSpPr>
            <a:spLocks noGrp="1"/>
          </p:cNvSpPr>
          <p:nvPr>
            <p:ph type="chart" sz="quarter" idx="82"/>
          </p:nvPr>
        </p:nvSpPr>
        <p:spPr>
          <a:xfrm>
            <a:off x="3775713" y="2496385"/>
            <a:ext cx="4640574" cy="3481263"/>
          </a:xfrm>
        </p:spPr>
        <p:txBody>
          <a:bodyPr anchor="ctr" anchorCtr="0">
            <a:noAutofit/>
          </a:bodyPr>
          <a:lstStyle>
            <a:lvl1pPr marL="0" indent="0" algn="ctr">
              <a:buNone/>
              <a:defRPr sz="2400">
                <a:solidFill>
                  <a:schemeClr val="tx2"/>
                </a:solidFill>
              </a:defRPr>
            </a:lvl1pPr>
          </a:lstStyle>
          <a:p>
            <a:r>
              <a:rPr lang="en-US" noProof="0" smtClean="0"/>
              <a:t>Click icon to add chart</a:t>
            </a:r>
            <a:endParaRPr lang="en-US" noProof="0" dirty="0"/>
          </a:p>
        </p:txBody>
      </p:sp>
    </p:spTree>
    <p:extLst>
      <p:ext uri="{BB962C8B-B14F-4D97-AF65-F5344CB8AC3E}">
        <p14:creationId xmlns:p14="http://schemas.microsoft.com/office/powerpoint/2010/main" val="406552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Image, and Content 2">
    <p:spTree>
      <p:nvGrpSpPr>
        <p:cNvPr id="1" name=""/>
        <p:cNvGrpSpPr/>
        <p:nvPr/>
      </p:nvGrpSpPr>
      <p:grpSpPr>
        <a:xfrm>
          <a:off x="0" y="0"/>
          <a:ext cx="0" cy="0"/>
          <a:chOff x="0" y="0"/>
          <a:chExt cx="0" cy="0"/>
        </a:xfrm>
      </p:grpSpPr>
      <p:sp>
        <p:nvSpPr>
          <p:cNvPr id="12" name="Rectangle 11" descr="Glass, cups and dishes on table">
            <a:extLst>
              <a:ext uri="{FF2B5EF4-FFF2-40B4-BE49-F238E27FC236}">
                <a16:creationId xmlns:a16="http://schemas.microsoft.com/office/drawing/2014/main" id="{D05799BA-ECD2-4CD6-8250-EA03F132B9BA}"/>
              </a:ext>
            </a:extLst>
          </p:cNvPr>
          <p:cNvSpPr/>
          <p:nvPr userDrawn="1"/>
        </p:nvSpPr>
        <p:spPr>
          <a:xfrm>
            <a:off x="0" y="1133856"/>
            <a:ext cx="5998464"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descr="Brush stroke mask">
            <a:extLst>
              <a:ext uri="{FF2B5EF4-FFF2-40B4-BE49-F238E27FC236}">
                <a16:creationId xmlns:a16="http://schemas.microsoft.com/office/drawing/2014/main" id="{E5FBC040-9C06-484E-B57F-7F574589FF0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216631" y="1030515"/>
            <a:ext cx="5292000" cy="885315"/>
          </a:xfrm>
        </p:spPr>
        <p:txBody>
          <a:bodyPr anchor="b">
            <a:normAutofit/>
          </a:bodyPr>
          <a:lstStyle>
            <a:lvl1pPr>
              <a:defRPr sz="3600"/>
            </a:lvl1pPr>
          </a:lstStyle>
          <a:p>
            <a:r>
              <a:rPr lang="en-US" noProof="0"/>
              <a:t>CLICK TO EDIT TITLE</a:t>
            </a:r>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85361" y="2114730"/>
            <a:ext cx="5533990" cy="2997929"/>
          </a:xfrm>
        </p:spPr>
        <p:txBody>
          <a:bodyPr>
            <a:normAutofit/>
          </a:bodyPr>
          <a:lstStyle>
            <a:lvl1pPr marL="230400" indent="-228600">
              <a:lnSpc>
                <a:spcPct val="100000"/>
              </a:lnSpc>
              <a:spcBef>
                <a:spcPts val="600"/>
              </a:spcBef>
              <a:buClr>
                <a:srgbClr val="9D0000"/>
              </a:buClr>
              <a:buFont typeface="Arial" panose="020B0604020202020204" pitchFamily="34" charset="0"/>
              <a:buChar char="•"/>
              <a:defRPr sz="2100" i="0"/>
            </a:lvl1pPr>
            <a:lvl2pPr marL="344700" indent="-342900">
              <a:lnSpc>
                <a:spcPct val="100000"/>
              </a:lnSpc>
              <a:spcBef>
                <a:spcPts val="600"/>
              </a:spcBef>
              <a:buClr>
                <a:srgbClr val="9D0000"/>
              </a:buClr>
              <a:buFont typeface="Arial" panose="020B0604020202020204" pitchFamily="34" charset="0"/>
              <a:buChar char="•"/>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337997" y="197904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1869865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16" name="Rectangle 15" descr="Glasses on table">
            <a:extLst>
              <a:ext uri="{FF2B5EF4-FFF2-40B4-BE49-F238E27FC236}">
                <a16:creationId xmlns:a16="http://schemas.microsoft.com/office/drawing/2014/main" id="{26EA01E0-35F5-4371-9D8C-7F3A16EBAEDF}"/>
              </a:ext>
            </a:extLst>
          </p:cNvPr>
          <p:cNvSpPr/>
          <p:nvPr userDrawn="1"/>
        </p:nvSpPr>
        <p:spPr>
          <a:xfrm>
            <a:off x="0" y="758952"/>
            <a:ext cx="6190488"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descr="Brush stroke mask">
            <a:extLst>
              <a:ext uri="{FF2B5EF4-FFF2-40B4-BE49-F238E27FC236}">
                <a16:creationId xmlns:a16="http://schemas.microsoft.com/office/drawing/2014/main" id="{F28DE59C-954D-4B4D-A240-A9111C89F6A8}"/>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17" name="Thanks title layout">
            <a:extLst>
              <a:ext uri="{FF2B5EF4-FFF2-40B4-BE49-F238E27FC236}">
                <a16:creationId xmlns:a16="http://schemas.microsoft.com/office/drawing/2014/main" id="{E329346F-CCD7-4FB0-98B2-13C3DB0AA176}"/>
              </a:ext>
            </a:extLst>
          </p:cNvPr>
          <p:cNvSpPr>
            <a:spLocks noGrp="1"/>
          </p:cNvSpPr>
          <p:nvPr>
            <p:ph type="title" hasCustomPrompt="1"/>
          </p:nvPr>
        </p:nvSpPr>
        <p:spPr>
          <a:xfrm>
            <a:off x="6570540" y="884136"/>
            <a:ext cx="4896000" cy="894117"/>
          </a:xfrm>
        </p:spPr>
        <p:txBody>
          <a:bodyPr>
            <a:noAutofit/>
          </a:bodyPr>
          <a:lstStyle>
            <a:lvl1pPr algn="r">
              <a:defRPr sz="5500" b="1">
                <a:solidFill>
                  <a:schemeClr val="tx1"/>
                </a:solidFill>
              </a:defRPr>
            </a:lvl1pPr>
          </a:lstStyle>
          <a:p>
            <a:r>
              <a:rPr lang="en-US" noProof="0"/>
              <a:t>THANK YOU!</a:t>
            </a:r>
          </a:p>
        </p:txBody>
      </p:sp>
      <p:cxnSp>
        <p:nvCxnSpPr>
          <p:cNvPr id="18" name="Straight Connector 17">
            <a:extLst>
              <a:ext uri="{FF2B5EF4-FFF2-40B4-BE49-F238E27FC236}">
                <a16:creationId xmlns:a16="http://schemas.microsoft.com/office/drawing/2014/main" id="{05BAF915-A340-4955-812D-8F555BDB4102}"/>
              </a:ext>
            </a:extLst>
          </p:cNvPr>
          <p:cNvCxnSpPr/>
          <p:nvPr userDrawn="1"/>
        </p:nvCxnSpPr>
        <p:spPr>
          <a:xfrm>
            <a:off x="6565392" y="1729437"/>
            <a:ext cx="471830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Picture Placeholder 14" descr="Your logo">
            <a:extLst>
              <a:ext uri="{FF2B5EF4-FFF2-40B4-BE49-F238E27FC236}">
                <a16:creationId xmlns:a16="http://schemas.microsoft.com/office/drawing/2014/main" id="{DE1A1E87-77E1-4901-A7FE-5FFA9F5B4BBD}"/>
              </a:ext>
              <a:ext uri="{C183D7F6-B498-43B3-948B-1728B52AA6E4}">
                <adec:decorative xmlns="" xmlns:adec="http://schemas.microsoft.com/office/drawing/2017/decorative" val="0"/>
              </a:ext>
            </a:extLst>
          </p:cNvPr>
          <p:cNvSpPr>
            <a:spLocks noGrp="1"/>
          </p:cNvSpPr>
          <p:nvPr>
            <p:ph type="pic" sz="quarter" idx="15"/>
          </p:nvPr>
        </p:nvSpPr>
        <p:spPr>
          <a:xfrm>
            <a:off x="9709655" y="2449546"/>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
        <p:nvSpPr>
          <p:cNvPr id="20" name="Text Placeholder 10">
            <a:extLst>
              <a:ext uri="{FF2B5EF4-FFF2-40B4-BE49-F238E27FC236}">
                <a16:creationId xmlns:a16="http://schemas.microsoft.com/office/drawing/2014/main" id="{6A0BD12F-1E2D-481D-BBF0-A56B2BD0D563}"/>
              </a:ext>
            </a:extLst>
          </p:cNvPr>
          <p:cNvSpPr>
            <a:spLocks noGrp="1"/>
          </p:cNvSpPr>
          <p:nvPr>
            <p:ph type="body" sz="quarter" idx="16" hasCustomPrompt="1"/>
          </p:nvPr>
        </p:nvSpPr>
        <p:spPr>
          <a:xfrm>
            <a:off x="6570540" y="3781118"/>
            <a:ext cx="4896000" cy="664762"/>
          </a:xfrm>
        </p:spPr>
        <p:txBody>
          <a:bodyPr>
            <a:noAutofit/>
          </a:bodyPr>
          <a:lstStyle>
            <a:lvl1pPr marL="0" indent="0" algn="r">
              <a:buNone/>
              <a:defRPr sz="4000" b="1">
                <a:solidFill>
                  <a:schemeClr val="tx1"/>
                </a:solidFill>
                <a:latin typeface="+mj-lt"/>
              </a:defRPr>
            </a:lvl1pPr>
            <a:lvl2pPr marL="457200" indent="0">
              <a:buNone/>
              <a:defRPr/>
            </a:lvl2pPr>
          </a:lstStyle>
          <a:p>
            <a:pPr lvl="0"/>
            <a:r>
              <a:rPr lang="en-US" noProof="0"/>
              <a:t>Speaker Name</a:t>
            </a:r>
          </a:p>
        </p:txBody>
      </p:sp>
      <p:sp>
        <p:nvSpPr>
          <p:cNvPr id="21" name="Text Placeholder 10">
            <a:extLst>
              <a:ext uri="{FF2B5EF4-FFF2-40B4-BE49-F238E27FC236}">
                <a16:creationId xmlns:a16="http://schemas.microsoft.com/office/drawing/2014/main" id="{FAC44F14-FD8B-4299-8C06-FB93B882538D}"/>
              </a:ext>
            </a:extLst>
          </p:cNvPr>
          <p:cNvSpPr>
            <a:spLocks noGrp="1"/>
          </p:cNvSpPr>
          <p:nvPr>
            <p:ph type="body" sz="quarter" idx="17" hasCustomPrompt="1"/>
          </p:nvPr>
        </p:nvSpPr>
        <p:spPr>
          <a:xfrm>
            <a:off x="6570540" y="4362699"/>
            <a:ext cx="4896000" cy="265403"/>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Email:</a:t>
            </a:r>
          </a:p>
        </p:txBody>
      </p:sp>
      <p:sp>
        <p:nvSpPr>
          <p:cNvPr id="22" name="Text Placeholder 10">
            <a:extLst>
              <a:ext uri="{FF2B5EF4-FFF2-40B4-BE49-F238E27FC236}">
                <a16:creationId xmlns:a16="http://schemas.microsoft.com/office/drawing/2014/main" id="{C3CE0E11-D8F9-40F9-B542-06B00FA4FCA1}"/>
              </a:ext>
            </a:extLst>
          </p:cNvPr>
          <p:cNvSpPr>
            <a:spLocks noGrp="1"/>
          </p:cNvSpPr>
          <p:nvPr>
            <p:ph type="body" sz="quarter" idx="18" hasCustomPrompt="1"/>
          </p:nvPr>
        </p:nvSpPr>
        <p:spPr>
          <a:xfrm>
            <a:off x="6570540" y="4628102"/>
            <a:ext cx="4896000" cy="37396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speakeremail@website.com</a:t>
            </a:r>
          </a:p>
        </p:txBody>
      </p:sp>
      <p:sp>
        <p:nvSpPr>
          <p:cNvPr id="23" name="Text Placeholder 10">
            <a:extLst>
              <a:ext uri="{FF2B5EF4-FFF2-40B4-BE49-F238E27FC236}">
                <a16:creationId xmlns:a16="http://schemas.microsoft.com/office/drawing/2014/main" id="{4D4FB496-FE3D-4CC5-83B0-B2793EFEF004}"/>
              </a:ext>
            </a:extLst>
          </p:cNvPr>
          <p:cNvSpPr>
            <a:spLocks noGrp="1"/>
          </p:cNvSpPr>
          <p:nvPr>
            <p:ph type="body" sz="quarter" idx="19" hasCustomPrompt="1"/>
          </p:nvPr>
        </p:nvSpPr>
        <p:spPr>
          <a:xfrm>
            <a:off x="6570540" y="5040876"/>
            <a:ext cx="4896000" cy="252891"/>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Phone:</a:t>
            </a:r>
          </a:p>
        </p:txBody>
      </p:sp>
      <p:sp>
        <p:nvSpPr>
          <p:cNvPr id="24" name="Text Placeholder 10">
            <a:extLst>
              <a:ext uri="{FF2B5EF4-FFF2-40B4-BE49-F238E27FC236}">
                <a16:creationId xmlns:a16="http://schemas.microsoft.com/office/drawing/2014/main" id="{00F0D864-E0B5-4A45-A4DF-4334FDD7B146}"/>
              </a:ext>
            </a:extLst>
          </p:cNvPr>
          <p:cNvSpPr>
            <a:spLocks noGrp="1"/>
          </p:cNvSpPr>
          <p:nvPr>
            <p:ph type="body" sz="quarter" idx="20" hasCustomPrompt="1"/>
          </p:nvPr>
        </p:nvSpPr>
        <p:spPr>
          <a:xfrm>
            <a:off x="6570540" y="5293767"/>
            <a:ext cx="4896000" cy="56692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+7 888 999-000-11</a:t>
            </a:r>
          </a:p>
        </p:txBody>
      </p:sp>
    </p:spTree>
    <p:extLst>
      <p:ext uri="{BB962C8B-B14F-4D97-AF65-F5344CB8AC3E}">
        <p14:creationId xmlns:p14="http://schemas.microsoft.com/office/powerpoint/2010/main" val="3261608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3262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8/23/2023</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50901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4" name="Rectangle 23" descr="Brush stroke spot">
            <a:extLst>
              <a:ext uri="{FF2B5EF4-FFF2-40B4-BE49-F238E27FC236}">
                <a16:creationId xmlns:a16="http://schemas.microsoft.com/office/drawing/2014/main" id="{D96D18D3-B702-4651-BEF4-0E6B09A7D555}"/>
              </a:ext>
            </a:extLst>
          </p:cNvPr>
          <p:cNvSpPr/>
          <p:nvPr userDrawn="1"/>
        </p:nvSpPr>
        <p:spPr>
          <a:xfrm>
            <a:off x="548640" y="1733508"/>
            <a:ext cx="1874520" cy="17465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3">
            <a:extLst>
              <a:ext uri="{FF2B5EF4-FFF2-40B4-BE49-F238E27FC236}">
                <a16:creationId xmlns:a16="http://schemas.microsoft.com/office/drawing/2014/main" id="{652C9FD8-1460-4E64-B8BC-CA45BA7C4B66}"/>
              </a:ext>
            </a:extLst>
          </p:cNvPr>
          <p:cNvSpPr>
            <a:spLocks noGrp="1"/>
          </p:cNvSpPr>
          <p:nvPr>
            <p:ph type="body" sz="half" idx="34"/>
          </p:nvPr>
        </p:nvSpPr>
        <p:spPr>
          <a:xfrm>
            <a:off x="8906157" y="2871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6" name="Text Placeholder 3">
            <a:extLst>
              <a:ext uri="{FF2B5EF4-FFF2-40B4-BE49-F238E27FC236}">
                <a16:creationId xmlns:a16="http://schemas.microsoft.com/office/drawing/2014/main" id="{2B2471E0-ECA3-4640-BFDE-00A4244C2547}"/>
              </a:ext>
            </a:extLst>
          </p:cNvPr>
          <p:cNvSpPr>
            <a:spLocks noGrp="1"/>
          </p:cNvSpPr>
          <p:nvPr>
            <p:ph type="body" sz="half" idx="66" hasCustomPrompt="1"/>
          </p:nvPr>
        </p:nvSpPr>
        <p:spPr>
          <a:xfrm>
            <a:off x="2395166" y="2025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id="{8BACAAC9-DC1B-45F5-8B83-C468D78DB910}"/>
              </a:ext>
            </a:extLst>
          </p:cNvPr>
          <p:cNvSpPr>
            <a:spLocks noGrp="1"/>
          </p:cNvSpPr>
          <p:nvPr>
            <p:ph type="body" sz="half" idx="67"/>
          </p:nvPr>
        </p:nvSpPr>
        <p:spPr>
          <a:xfrm>
            <a:off x="8906157" y="3152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cxnSp>
        <p:nvCxnSpPr>
          <p:cNvPr id="38" name="Straight Connector 37">
            <a:extLst>
              <a:ext uri="{FF2B5EF4-FFF2-40B4-BE49-F238E27FC236}">
                <a16:creationId xmlns:a16="http://schemas.microsoft.com/office/drawing/2014/main" id="{433BF02C-5128-4705-BDAA-A36BA2E50DFF}"/>
              </a:ext>
            </a:extLst>
          </p:cNvPr>
          <p:cNvCxnSpPr/>
          <p:nvPr userDrawn="1"/>
        </p:nvCxnSpPr>
        <p:spPr>
          <a:xfrm>
            <a:off x="5602224" y="3383046"/>
            <a:ext cx="987552"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Rectangle 38" descr="Brush stroke spot">
            <a:extLst>
              <a:ext uri="{FF2B5EF4-FFF2-40B4-BE49-F238E27FC236}">
                <a16:creationId xmlns:a16="http://schemas.microsoft.com/office/drawing/2014/main" id="{5D721349-BDDA-47F4-BB33-DDAB2DD44F1B}"/>
              </a:ext>
            </a:extLst>
          </p:cNvPr>
          <p:cNvSpPr/>
          <p:nvPr userDrawn="1"/>
        </p:nvSpPr>
        <p:spPr>
          <a:xfrm>
            <a:off x="548640" y="3681508"/>
            <a:ext cx="1874520" cy="17465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3">
            <a:extLst>
              <a:ext uri="{FF2B5EF4-FFF2-40B4-BE49-F238E27FC236}">
                <a16:creationId xmlns:a16="http://schemas.microsoft.com/office/drawing/2014/main" id="{9BD9BC82-9664-4610-A1BC-90E5F4CC736E}"/>
              </a:ext>
            </a:extLst>
          </p:cNvPr>
          <p:cNvSpPr>
            <a:spLocks noGrp="1"/>
          </p:cNvSpPr>
          <p:nvPr>
            <p:ph type="body" sz="half" idx="68"/>
          </p:nvPr>
        </p:nvSpPr>
        <p:spPr>
          <a:xfrm>
            <a:off x="8906157" y="4819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2" name="Text Placeholder 3">
            <a:extLst>
              <a:ext uri="{FF2B5EF4-FFF2-40B4-BE49-F238E27FC236}">
                <a16:creationId xmlns:a16="http://schemas.microsoft.com/office/drawing/2014/main" id="{7879E591-AFC3-45A3-9875-660930C57AF4}"/>
              </a:ext>
            </a:extLst>
          </p:cNvPr>
          <p:cNvSpPr>
            <a:spLocks noGrp="1"/>
          </p:cNvSpPr>
          <p:nvPr>
            <p:ph type="body" sz="half" idx="70" hasCustomPrompt="1"/>
          </p:nvPr>
        </p:nvSpPr>
        <p:spPr>
          <a:xfrm>
            <a:off x="2395166" y="3973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3" name="Text Placeholder 3">
            <a:extLst>
              <a:ext uri="{FF2B5EF4-FFF2-40B4-BE49-F238E27FC236}">
                <a16:creationId xmlns:a16="http://schemas.microsoft.com/office/drawing/2014/main" id="{274C99EA-E9EB-43A8-8807-6DD5323F881E}"/>
              </a:ext>
            </a:extLst>
          </p:cNvPr>
          <p:cNvSpPr>
            <a:spLocks noGrp="1"/>
          </p:cNvSpPr>
          <p:nvPr>
            <p:ph type="body" sz="half" idx="71"/>
          </p:nvPr>
        </p:nvSpPr>
        <p:spPr>
          <a:xfrm>
            <a:off x="8906157" y="5100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4" name="Picture Placeholder 7">
            <a:extLst>
              <a:ext uri="{FF2B5EF4-FFF2-40B4-BE49-F238E27FC236}">
                <a16:creationId xmlns:a16="http://schemas.microsoft.com/office/drawing/2014/main" id="{74E5C1DF-1CF3-431D-8289-3A269EFD1DFE}"/>
              </a:ext>
            </a:extLst>
          </p:cNvPr>
          <p:cNvSpPr>
            <a:spLocks noGrp="1"/>
          </p:cNvSpPr>
          <p:nvPr>
            <p:ph type="pic" sz="quarter" idx="75"/>
          </p:nvPr>
        </p:nvSpPr>
        <p:spPr>
          <a:xfrm>
            <a:off x="884204" y="2021109"/>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smtClean="0"/>
              <a:t>Click icon to add picture</a:t>
            </a:r>
            <a:endParaRPr lang="en-US" noProof="0" dirty="0"/>
          </a:p>
        </p:txBody>
      </p:sp>
      <p:sp>
        <p:nvSpPr>
          <p:cNvPr id="46" name="Picture Placeholder 7">
            <a:extLst>
              <a:ext uri="{FF2B5EF4-FFF2-40B4-BE49-F238E27FC236}">
                <a16:creationId xmlns:a16="http://schemas.microsoft.com/office/drawing/2014/main" id="{62765A35-4E4D-481A-AD5D-F689CCD638E4}"/>
              </a:ext>
            </a:extLst>
          </p:cNvPr>
          <p:cNvSpPr>
            <a:spLocks noGrp="1"/>
          </p:cNvSpPr>
          <p:nvPr>
            <p:ph type="pic" sz="quarter" idx="76"/>
          </p:nvPr>
        </p:nvSpPr>
        <p:spPr>
          <a:xfrm>
            <a:off x="884204" y="3973503"/>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smtClean="0"/>
              <a:t>Click icon to add picture</a:t>
            </a:r>
            <a:endParaRPr lang="en-US" noProof="0" dirty="0"/>
          </a:p>
        </p:txBody>
      </p:sp>
    </p:spTree>
    <p:extLst>
      <p:ext uri="{BB962C8B-B14F-4D97-AF65-F5344CB8AC3E}">
        <p14:creationId xmlns:p14="http://schemas.microsoft.com/office/powerpoint/2010/main" val="3324297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tex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7" name="Text Placeholder 3">
            <a:extLst>
              <a:ext uri="{FF2B5EF4-FFF2-40B4-BE49-F238E27FC236}">
                <a16:creationId xmlns:a16="http://schemas.microsoft.com/office/drawing/2014/main" id="{005754B0-9295-4959-B988-1280E463A93F}"/>
              </a:ext>
            </a:extLst>
          </p:cNvPr>
          <p:cNvSpPr>
            <a:spLocks noGrp="1"/>
          </p:cNvSpPr>
          <p:nvPr>
            <p:ph type="body" sz="half" idx="90"/>
          </p:nvPr>
        </p:nvSpPr>
        <p:spPr>
          <a:xfrm>
            <a:off x="838200" y="2521618"/>
            <a:ext cx="4891812" cy="2927341"/>
          </a:xfrm>
        </p:spPr>
        <p:txBody>
          <a:bodyPr>
            <a:noAutofit/>
          </a:bodyPr>
          <a:lstStyle>
            <a:lvl1pPr marL="0" indent="0" algn="l">
              <a:lnSpc>
                <a:spcPct val="100000"/>
              </a:lnSpc>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Text Placeholder 12">
            <a:extLst>
              <a:ext uri="{FF2B5EF4-FFF2-40B4-BE49-F238E27FC236}">
                <a16:creationId xmlns:a16="http://schemas.microsoft.com/office/drawing/2014/main" id="{8D6DC9E5-924D-4DD3-A31B-2D243B49A0D4}"/>
              </a:ext>
            </a:extLst>
          </p:cNvPr>
          <p:cNvSpPr>
            <a:spLocks noGrp="1"/>
          </p:cNvSpPr>
          <p:nvPr>
            <p:ph type="body" sz="quarter" idx="91"/>
          </p:nvPr>
        </p:nvSpPr>
        <p:spPr>
          <a:xfrm>
            <a:off x="6574728" y="2514760"/>
            <a:ext cx="4891812" cy="2934199"/>
          </a:xfrm>
        </p:spPr>
        <p:txBody>
          <a:bodyPr>
            <a:normAutofit/>
          </a:bodyPr>
          <a:lstStyle>
            <a:lvl1pPr>
              <a:lnSpc>
                <a:spcPct val="100000"/>
              </a:lnSpc>
              <a:buClr>
                <a:srgbClr val="9D0000"/>
              </a:buClr>
              <a:defRPr sz="1600" i="0"/>
            </a:lvl1pPr>
            <a:lvl2pPr marL="396000">
              <a:lnSpc>
                <a:spcPct val="100000"/>
              </a:lnSpc>
              <a:buClr>
                <a:srgbClr val="9D0000"/>
              </a:buClr>
              <a:defRPr sz="1600" i="0"/>
            </a:lvl2pPr>
            <a:lvl3pPr marL="561600">
              <a:lnSpc>
                <a:spcPct val="100000"/>
              </a:lnSpc>
              <a:buClr>
                <a:srgbClr val="9D0000"/>
              </a:buClr>
              <a:defRPr sz="1600" i="0"/>
            </a:lvl3pPr>
            <a:lvl4pPr marL="727200">
              <a:lnSpc>
                <a:spcPct val="100000"/>
              </a:lnSpc>
              <a:buClr>
                <a:srgbClr val="9D0000"/>
              </a:buClr>
              <a:defRPr sz="1600" i="0"/>
            </a:lvl4pPr>
            <a:lvl5pPr marL="892800">
              <a:lnSpc>
                <a:spcPct val="100000"/>
              </a:lnSpc>
              <a:buClr>
                <a:srgbClr val="9D0000"/>
              </a:buClr>
              <a:defRPr sz="1600" i="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6906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template">
    <p:spTree>
      <p:nvGrpSpPr>
        <p:cNvPr id="1" name=""/>
        <p:cNvGrpSpPr/>
        <p:nvPr/>
      </p:nvGrpSpPr>
      <p:grpSpPr>
        <a:xfrm>
          <a:off x="0" y="0"/>
          <a:ext cx="0" cy="0"/>
          <a:chOff x="0" y="0"/>
          <a:chExt cx="0" cy="0"/>
        </a:xfrm>
      </p:grpSpPr>
      <p:sp>
        <p:nvSpPr>
          <p:cNvPr id="17" name="Rectangle 16" descr="Brush stroke spot">
            <a:extLst>
              <a:ext uri="{FF2B5EF4-FFF2-40B4-BE49-F238E27FC236}">
                <a16:creationId xmlns:a16="http://schemas.microsoft.com/office/drawing/2014/main" id="{D91B44A9-F70B-48B6-8E13-182147782AE2}"/>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Oval 7">
            <a:extLst>
              <a:ext uri="{FF2B5EF4-FFF2-40B4-BE49-F238E27FC236}">
                <a16:creationId xmlns:a16="http://schemas.microsoft.com/office/drawing/2014/main" id="{C671094F-F73C-475D-9540-55DD444F1FF9}"/>
              </a:ext>
            </a:extLst>
          </p:cNvPr>
          <p:cNvSpPr/>
          <p:nvPr userDrawn="1"/>
        </p:nvSpPr>
        <p:spPr>
          <a:xfrm>
            <a:off x="888224"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Oval 3">
            <a:extLst>
              <a:ext uri="{FF2B5EF4-FFF2-40B4-BE49-F238E27FC236}">
                <a16:creationId xmlns:a16="http://schemas.microsoft.com/office/drawing/2014/main" id="{C7038C80-39FC-46F2-9E65-573C76CC235F}"/>
              </a:ext>
            </a:extLst>
          </p:cNvPr>
          <p:cNvSpPr/>
          <p:nvPr userDrawn="1"/>
        </p:nvSpPr>
        <p:spPr>
          <a:xfrm>
            <a:off x="9110839"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8" name="Rectangle 17">
            <a:extLst>
              <a:ext uri="{FF2B5EF4-FFF2-40B4-BE49-F238E27FC236}">
                <a16:creationId xmlns:a16="http://schemas.microsoft.com/office/drawing/2014/main" id="{714F18D6-EBB2-42FB-8DEA-EDE2DEF458D2}"/>
              </a:ext>
            </a:extLst>
          </p:cNvPr>
          <p:cNvSpPr/>
          <p:nvPr userDrawn="1"/>
        </p:nvSpPr>
        <p:spPr>
          <a:xfrm>
            <a:off x="5732019" y="2618478"/>
            <a:ext cx="2734056" cy="2286000"/>
          </a:xfrm>
          <a:prstGeom prst="rect">
            <a:avLst/>
          </a:prstGeom>
          <a:blipFill dpi="0" rotWithShape="1">
            <a:blip r:embed="rId4">
              <a:extLst>
                <a:ext uri="{96DAC541-7B7A-43D3-8B79-37D633B846F1}">
                  <asvg:svgBlip xmlns="" xmlns:asvg="http://schemas.microsoft.com/office/drawing/2016/SVG/main"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Picture Placeholder 11" descr="Pizza on table">
            <a:extLst>
              <a:ext uri="{FF2B5EF4-FFF2-40B4-BE49-F238E27FC236}">
                <a16:creationId xmlns:a16="http://schemas.microsoft.com/office/drawing/2014/main" id="{3A2CE4F0-232A-4D5A-93A7-CC26326CA64B}"/>
              </a:ext>
            </a:extLst>
          </p:cNvPr>
          <p:cNvSpPr>
            <a:spLocks noGrp="1"/>
          </p:cNvSpPr>
          <p:nvPr>
            <p:ph type="pic" sz="quarter" idx="40"/>
          </p:nvPr>
        </p:nvSpPr>
        <p:spPr>
          <a:xfrm>
            <a:off x="5758143" y="2760210"/>
            <a:ext cx="2514600" cy="2002536"/>
          </a:xfrm>
          <a:noFill/>
          <a:ln w="25400">
            <a:solidFill>
              <a:srgbClr val="8D6347"/>
            </a:solidFill>
          </a:ln>
        </p:spPr>
        <p:txBody>
          <a:bodyPr anchor="ctr" anchorCtr="0">
            <a:no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2" name="Rectangle 21">
            <a:extLst>
              <a:ext uri="{FF2B5EF4-FFF2-40B4-BE49-F238E27FC236}">
                <a16:creationId xmlns:a16="http://schemas.microsoft.com/office/drawing/2014/main" id="{B2B02871-8276-43E0-9F6F-1BE83CC24FF3}"/>
              </a:ext>
            </a:extLst>
          </p:cNvPr>
          <p:cNvSpPr/>
          <p:nvPr userDrawn="1"/>
        </p:nvSpPr>
        <p:spPr>
          <a:xfrm>
            <a:off x="3501332" y="1932678"/>
            <a:ext cx="2286000" cy="3657600"/>
          </a:xfrm>
          <a:prstGeom prst="rect">
            <a:avLst/>
          </a:prstGeom>
          <a:blipFill dpi="0" rotWithShape="1">
            <a:blip r:embed="rId6">
              <a:extLst>
                <a:ext uri="{96DAC541-7B7A-43D3-8B79-37D633B846F1}">
                  <asvg:svgBlip xmlns="" xmlns:asvg="http://schemas.microsoft.com/office/drawing/2016/SVG/main"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4">
            <a:extLst>
              <a:ext uri="{FF2B5EF4-FFF2-40B4-BE49-F238E27FC236}">
                <a16:creationId xmlns:a16="http://schemas.microsoft.com/office/drawing/2014/main" id="{957C18BD-F894-4B44-871C-9F7D25ED9D5C}"/>
              </a:ext>
            </a:extLst>
          </p:cNvPr>
          <p:cNvSpPr>
            <a:spLocks noGrp="1"/>
          </p:cNvSpPr>
          <p:nvPr>
            <p:ph type="pic" sz="quarter" idx="41"/>
          </p:nvPr>
        </p:nvSpPr>
        <p:spPr>
          <a:xfrm>
            <a:off x="3659694" y="2126913"/>
            <a:ext cx="1958400" cy="3096000"/>
          </a:xfrm>
          <a:noFill/>
          <a:ln w="25400">
            <a:solidFill>
              <a:srgbClr val="8D6347"/>
            </a:solidFill>
          </a:ln>
        </p:spPr>
        <p:txBody>
          <a:bodyPr anchor="ctr" anchorCtr="0">
            <a:norm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4" name="Text Placeholder 3">
            <a:extLst>
              <a:ext uri="{FF2B5EF4-FFF2-40B4-BE49-F238E27FC236}">
                <a16:creationId xmlns:a16="http://schemas.microsoft.com/office/drawing/2014/main" id="{8AE96935-E804-4C56-A9CB-9A944335B8D5}"/>
              </a:ext>
            </a:extLst>
          </p:cNvPr>
          <p:cNvSpPr>
            <a:spLocks noGrp="1"/>
          </p:cNvSpPr>
          <p:nvPr>
            <p:ph type="body" sz="half" idx="2"/>
          </p:nvPr>
        </p:nvSpPr>
        <p:spPr>
          <a:xfrm>
            <a:off x="770400" y="3048217"/>
            <a:ext cx="238524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7" name="Text Placeholder 3">
            <a:extLst>
              <a:ext uri="{FF2B5EF4-FFF2-40B4-BE49-F238E27FC236}">
                <a16:creationId xmlns:a16="http://schemas.microsoft.com/office/drawing/2014/main" id="{B2001541-780F-4D96-9204-D61C68A52F75}"/>
              </a:ext>
            </a:extLst>
          </p:cNvPr>
          <p:cNvSpPr>
            <a:spLocks noGrp="1"/>
          </p:cNvSpPr>
          <p:nvPr>
            <p:ph type="body" sz="half" idx="34" hasCustomPrompt="1"/>
          </p:nvPr>
        </p:nvSpPr>
        <p:spPr>
          <a:xfrm>
            <a:off x="770400" y="2703461"/>
            <a:ext cx="2385242"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28" name="Text Placeholder 3">
            <a:extLst>
              <a:ext uri="{FF2B5EF4-FFF2-40B4-BE49-F238E27FC236}">
                <a16:creationId xmlns:a16="http://schemas.microsoft.com/office/drawing/2014/main" id="{DC1D0DF0-7807-4F44-BC2B-B9700C962CCD}"/>
              </a:ext>
            </a:extLst>
          </p:cNvPr>
          <p:cNvSpPr>
            <a:spLocks noGrp="1"/>
          </p:cNvSpPr>
          <p:nvPr>
            <p:ph type="body" sz="half" idx="35"/>
          </p:nvPr>
        </p:nvSpPr>
        <p:spPr>
          <a:xfrm>
            <a:off x="9083451" y="3048217"/>
            <a:ext cx="245105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1" name="Text Placeholder 3">
            <a:extLst>
              <a:ext uri="{FF2B5EF4-FFF2-40B4-BE49-F238E27FC236}">
                <a16:creationId xmlns:a16="http://schemas.microsoft.com/office/drawing/2014/main" id="{F7D8D8DB-F27B-4D75-83DB-E682CA45BDA4}"/>
              </a:ext>
            </a:extLst>
          </p:cNvPr>
          <p:cNvSpPr>
            <a:spLocks noGrp="1"/>
          </p:cNvSpPr>
          <p:nvPr>
            <p:ph type="body" sz="half" idx="37" hasCustomPrompt="1"/>
          </p:nvPr>
        </p:nvSpPr>
        <p:spPr>
          <a:xfrm>
            <a:off x="9083450" y="2703461"/>
            <a:ext cx="2451053"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33" name="Picture Placeholder 7">
            <a:extLst>
              <a:ext uri="{FF2B5EF4-FFF2-40B4-BE49-F238E27FC236}">
                <a16:creationId xmlns:a16="http://schemas.microsoft.com/office/drawing/2014/main" id="{C36D084F-9099-4412-AB38-BEE332147833}"/>
              </a:ext>
            </a:extLst>
          </p:cNvPr>
          <p:cNvSpPr>
            <a:spLocks noGrp="1"/>
          </p:cNvSpPr>
          <p:nvPr>
            <p:ph type="pic" sz="quarter" idx="75"/>
          </p:nvPr>
        </p:nvSpPr>
        <p:spPr>
          <a:xfrm>
            <a:off x="947624" y="1999033"/>
            <a:ext cx="504000" cy="504000"/>
          </a:xfrm>
          <a:prstGeom prst="ellipse">
            <a:avLst/>
          </a:prstGeom>
          <a:noFill/>
          <a:ln w="12700">
            <a:noFill/>
          </a:ln>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4" name="Picture Placeholder 7">
            <a:extLst>
              <a:ext uri="{FF2B5EF4-FFF2-40B4-BE49-F238E27FC236}">
                <a16:creationId xmlns:a16="http://schemas.microsoft.com/office/drawing/2014/main" id="{5A529E1A-870B-49B1-A061-C26BF495213C}"/>
              </a:ext>
            </a:extLst>
          </p:cNvPr>
          <p:cNvSpPr>
            <a:spLocks noGrp="1"/>
          </p:cNvSpPr>
          <p:nvPr>
            <p:ph type="pic" sz="quarter" idx="75"/>
          </p:nvPr>
        </p:nvSpPr>
        <p:spPr>
          <a:xfrm>
            <a:off x="9170239" y="1999033"/>
            <a:ext cx="504000" cy="504000"/>
          </a:xfrm>
          <a:prstGeom prst="ellipse">
            <a:avLst/>
          </a:prstGeom>
          <a:ln w="12700">
            <a:noFill/>
          </a:ln>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773386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12BFAD3E-7077-4F6A-9BC8-4508F2B4F54A}"/>
              </a:ext>
            </a:extLst>
          </p:cNvPr>
          <p:cNvSpPr>
            <a:spLocks noGrp="1"/>
          </p:cNvSpPr>
          <p:nvPr>
            <p:ph type="dt" sz="half" idx="10"/>
          </p:nvPr>
        </p:nvSpPr>
        <p:spPr/>
        <p:txBody>
          <a:bodyPr/>
          <a:lstStyle/>
          <a:p>
            <a:fld id="{F01F312F-1DCB-48A4-8ECE-A7A423B5D269}"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id="{B6EF1DDE-4EBA-4A5F-9642-8E8E51017B26}"/>
              </a:ext>
            </a:extLst>
          </p:cNvPr>
          <p:cNvSpPr>
            <a:spLocks noGrp="1"/>
          </p:cNvSpPr>
          <p:nvPr>
            <p:ph type="sldNum" sz="quarter" idx="12"/>
          </p:nvPr>
        </p:nvSpPr>
        <p:spPr/>
        <p:txBody>
          <a:bodyPr/>
          <a:lstStyle/>
          <a:p>
            <a:fld id="{F470E458-E7C2-4395-B75D-476A174CEE45}" type="slidenum">
              <a:rPr lang="en-US" noProof="0" smtClean="0"/>
              <a:pPr/>
              <a:t>‹#›</a:t>
            </a:fld>
            <a:endParaRPr lang="en-US" noProof="0" dirty="0"/>
          </a:p>
        </p:txBody>
      </p:sp>
    </p:spTree>
    <p:extLst>
      <p:ext uri="{BB962C8B-B14F-4D97-AF65-F5344CB8AC3E}">
        <p14:creationId xmlns:p14="http://schemas.microsoft.com/office/powerpoint/2010/main" val="2031944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8/23/2023</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ext Placeholder 2">
            <a:extLst>
              <a:ext uri="{FF2B5EF4-FFF2-40B4-BE49-F238E27FC236}">
                <a16:creationId xmlns:a16="http://schemas.microsoft.com/office/drawing/2014/main" id="{15169612-3818-48E7-9A30-66C970052EB2}"/>
              </a:ext>
            </a:extLst>
          </p:cNvPr>
          <p:cNvSpPr>
            <a:spLocks noGrp="1"/>
          </p:cNvSpPr>
          <p:nvPr>
            <p:ph type="body" idx="1"/>
          </p:nvPr>
        </p:nvSpPr>
        <p:spPr>
          <a:xfrm>
            <a:off x="838200" y="4901618"/>
            <a:ext cx="10509250" cy="515552"/>
          </a:xfrm>
        </p:spPr>
        <p:txBody>
          <a:bodyPr vert="horz" lIns="91440" tIns="45720" rIns="91440" bIns="45720" rtlCol="0" anchor="ctr" anchorCtr="0">
            <a:normAutofit/>
          </a:bodyPr>
          <a:lstStyle>
            <a:lvl1pPr marL="0" indent="0" algn="ctr">
              <a:buNone/>
              <a:defRPr lang="en-US" sz="2400" i="0"/>
            </a:lvl1pPr>
          </a:lstStyle>
          <a:p>
            <a:pPr marL="228600" lvl="0" indent="-228600" algn="ctr"/>
            <a:r>
              <a:rPr lang="en-US" noProof="0" smtClean="0"/>
              <a:t>Edit Master text styles</a:t>
            </a:r>
          </a:p>
        </p:txBody>
      </p:sp>
    </p:spTree>
    <p:extLst>
      <p:ext uri="{BB962C8B-B14F-4D97-AF65-F5344CB8AC3E}">
        <p14:creationId xmlns:p14="http://schemas.microsoft.com/office/powerpoint/2010/main" val="4260116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Content Placeholder 2">
            <a:extLst>
              <a:ext uri="{FF2B5EF4-FFF2-40B4-BE49-F238E27FC236}">
                <a16:creationId xmlns:a16="http://schemas.microsoft.com/office/drawing/2014/main" id="{D9F6BE4E-68E0-48F7-AD88-3A2574C976B3}"/>
              </a:ext>
            </a:extLst>
          </p:cNvPr>
          <p:cNvSpPr>
            <a:spLocks noGrp="1"/>
          </p:cNvSpPr>
          <p:nvPr>
            <p:ph idx="1"/>
          </p:nvPr>
        </p:nvSpPr>
        <p:spPr>
          <a:xfrm>
            <a:off x="838200" y="1825625"/>
            <a:ext cx="10515600" cy="415037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42325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8" name="Rectangle 7" descr="Restaurant interior">
            <a:extLst>
              <a:ext uri="{FF2B5EF4-FFF2-40B4-BE49-F238E27FC236}">
                <a16:creationId xmlns:a16="http://schemas.microsoft.com/office/drawing/2014/main" id="{3663C424-4D11-4875-A44A-FF368BB74F6C}"/>
              </a:ext>
            </a:extLst>
          </p:cNvPr>
          <p:cNvSpPr/>
          <p:nvPr userDrawn="1"/>
        </p:nvSpPr>
        <p:spPr>
          <a:xfrm>
            <a:off x="4721352" y="0"/>
            <a:ext cx="7470648"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id="{609FB4CD-BB02-4D4B-8D86-3EC7DD3B67F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F1A8E0E8-66CF-479B-9B2B-23573DD99317}"/>
              </a:ext>
            </a:extLst>
          </p:cNvPr>
          <p:cNvSpPr>
            <a:spLocks noGrp="1"/>
          </p:cNvSpPr>
          <p:nvPr>
            <p:ph type="title" hasCustomPrompt="1"/>
          </p:nvPr>
        </p:nvSpPr>
        <p:spPr>
          <a:xfrm>
            <a:off x="831850" y="928041"/>
            <a:ext cx="4251138" cy="1355251"/>
          </a:xfrm>
        </p:spPr>
        <p:txBody>
          <a:bodyPr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9B65A51-5568-4F87-9DD3-A3B39AB95DE1}"/>
              </a:ext>
            </a:extLst>
          </p:cNvPr>
          <p:cNvSpPr>
            <a:spLocks noGrp="1"/>
          </p:cNvSpPr>
          <p:nvPr>
            <p:ph type="body" idx="1"/>
          </p:nvPr>
        </p:nvSpPr>
        <p:spPr>
          <a:xfrm>
            <a:off x="831850" y="2417946"/>
            <a:ext cx="4251138" cy="3078575"/>
          </a:xfrm>
        </p:spPr>
        <p:txBody>
          <a:bodyPr>
            <a:normAutofit/>
          </a:bodyPr>
          <a:lstStyle>
            <a:lvl1pPr marL="0" indent="0">
              <a:lnSpc>
                <a:spcPct val="100000"/>
              </a:lnSpc>
              <a:spcBef>
                <a:spcPts val="600"/>
              </a:spcBef>
              <a:buNone/>
              <a:defRPr sz="2100" i="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a:extLst>
              <a:ext uri="{FF2B5EF4-FFF2-40B4-BE49-F238E27FC236}">
                <a16:creationId xmlns:a16="http://schemas.microsoft.com/office/drawing/2014/main" id="{F97AA241-A7D4-4B81-98DB-F4B364A35D32}"/>
              </a:ext>
            </a:extLst>
          </p:cNvPr>
          <p:cNvSpPr>
            <a:spLocks noGrp="1"/>
          </p:cNvSpPr>
          <p:nvPr>
            <p:ph type="dt" sz="half" idx="10"/>
          </p:nvPr>
        </p:nvSpPr>
        <p:spPr/>
        <p:txBody>
          <a:bodyPr/>
          <a:lstStyle/>
          <a:p>
            <a:fld id="{EBC00C47-591A-47BE-92B3-E36B739EB8D9}"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615585EA-45A6-4D35-A7AB-F97FC27E47B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id="{07F3847C-49D2-4ADE-9E05-28B879A96F83}"/>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Oval 8">
            <a:extLst>
              <a:ext uri="{FF2B5EF4-FFF2-40B4-BE49-F238E27FC236}">
                <a16:creationId xmlns:a16="http://schemas.microsoft.com/office/drawing/2014/main" id="{D95556C4-3308-4A8B-A7F9-BEAC5A6230BE}"/>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9CAF3222-5D2C-427A-822C-5118901C34DE}"/>
              </a:ext>
            </a:extLst>
          </p:cNvPr>
          <p:cNvCxnSpPr/>
          <p:nvPr userDrawn="1"/>
        </p:nvCxnSpPr>
        <p:spPr>
          <a:xfrm>
            <a:off x="943135" y="2330475"/>
            <a:ext cx="356616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Picture Placeholder 2">
            <a:extLst>
              <a:ext uri="{FF2B5EF4-FFF2-40B4-BE49-F238E27FC236}">
                <a16:creationId xmlns:a16="http://schemas.microsoft.com/office/drawing/2014/main" id="{CF79489C-0CC8-496C-B0B4-808444D916F6}"/>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025478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Content Placeholder 2">
            <a:extLst>
              <a:ext uri="{FF2B5EF4-FFF2-40B4-BE49-F238E27FC236}">
                <a16:creationId xmlns:a16="http://schemas.microsoft.com/office/drawing/2014/main" id="{C00DF417-C5C3-4FDA-87D5-323AF2736A67}"/>
              </a:ext>
            </a:extLst>
          </p:cNvPr>
          <p:cNvSpPr>
            <a:spLocks noGrp="1"/>
          </p:cNvSpPr>
          <p:nvPr>
            <p:ph sz="half" idx="1"/>
          </p:nvPr>
        </p:nvSpPr>
        <p:spPr>
          <a:xfrm>
            <a:off x="838200" y="1825625"/>
            <a:ext cx="5181600" cy="415037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3">
            <a:extLst>
              <a:ext uri="{FF2B5EF4-FFF2-40B4-BE49-F238E27FC236}">
                <a16:creationId xmlns:a16="http://schemas.microsoft.com/office/drawing/2014/main" id="{CDA880CD-CD01-4A78-BF0C-95A33ABA883C}"/>
              </a:ext>
            </a:extLst>
          </p:cNvPr>
          <p:cNvSpPr>
            <a:spLocks noGrp="1"/>
          </p:cNvSpPr>
          <p:nvPr>
            <p:ph sz="half" idx="2"/>
          </p:nvPr>
        </p:nvSpPr>
        <p:spPr>
          <a:xfrm>
            <a:off x="6172200" y="1825625"/>
            <a:ext cx="5181600" cy="415037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97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Text Placeholder 2">
            <a:extLst>
              <a:ext uri="{FF2B5EF4-FFF2-40B4-BE49-F238E27FC236}">
                <a16:creationId xmlns:a16="http://schemas.microsoft.com/office/drawing/2014/main" id="{865D719B-9788-41E0-9D02-45172FBEA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Content Placeholder 3">
            <a:extLst>
              <a:ext uri="{FF2B5EF4-FFF2-40B4-BE49-F238E27FC236}">
                <a16:creationId xmlns:a16="http://schemas.microsoft.com/office/drawing/2014/main" id="{BEF52044-38F3-4EBE-A961-C2A07D297A20}"/>
              </a:ext>
            </a:extLst>
          </p:cNvPr>
          <p:cNvSpPr>
            <a:spLocks noGrp="1"/>
          </p:cNvSpPr>
          <p:nvPr>
            <p:ph sz="half" idx="2"/>
          </p:nvPr>
        </p:nvSpPr>
        <p:spPr>
          <a:xfrm>
            <a:off x="839788" y="2505075"/>
            <a:ext cx="5157787" cy="347092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4">
            <a:extLst>
              <a:ext uri="{FF2B5EF4-FFF2-40B4-BE49-F238E27FC236}">
                <a16:creationId xmlns:a16="http://schemas.microsoft.com/office/drawing/2014/main" id="{CFE8FE9D-45F9-4807-9850-F1BB27342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Content Placeholder 5">
            <a:extLst>
              <a:ext uri="{FF2B5EF4-FFF2-40B4-BE49-F238E27FC236}">
                <a16:creationId xmlns:a16="http://schemas.microsoft.com/office/drawing/2014/main" id="{B5BD8D56-1BFA-4D3E-976F-E2E64897A626}"/>
              </a:ext>
            </a:extLst>
          </p:cNvPr>
          <p:cNvSpPr>
            <a:spLocks noGrp="1"/>
          </p:cNvSpPr>
          <p:nvPr>
            <p:ph sz="quarter" idx="4"/>
          </p:nvPr>
        </p:nvSpPr>
        <p:spPr>
          <a:xfrm>
            <a:off x="6172200" y="2505075"/>
            <a:ext cx="5183188" cy="347092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512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Content Placeholder 2">
            <a:extLst>
              <a:ext uri="{FF2B5EF4-FFF2-40B4-BE49-F238E27FC236}">
                <a16:creationId xmlns:a16="http://schemas.microsoft.com/office/drawing/2014/main" id="{58AF44D3-FB33-4645-9D4F-B96C01AC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6119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3" name="Picture Placeholder 2">
            <a:extLst>
              <a:ext uri="{FF2B5EF4-FFF2-40B4-BE49-F238E27FC236}">
                <a16:creationId xmlns:a16="http://schemas.microsoft.com/office/drawing/2014/main" id="{2184BB62-FBE4-4F0A-AE3B-1A292BA9B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0208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618750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4" name="Text Placeholder 3">
            <a:extLst>
              <a:ext uri="{FF2B5EF4-FFF2-40B4-BE49-F238E27FC236}">
                <a16:creationId xmlns:a16="http://schemas.microsoft.com/office/drawing/2014/main" id="{5B4595A1-E20F-45D7-AF11-4849898DB9CC}"/>
              </a:ext>
            </a:extLst>
          </p:cNvPr>
          <p:cNvSpPr>
            <a:spLocks noGrp="1"/>
          </p:cNvSpPr>
          <p:nvPr>
            <p:ph type="body" sz="quarter" idx="13"/>
          </p:nvPr>
        </p:nvSpPr>
        <p:spPr>
          <a:xfrm>
            <a:off x="1486694" y="2246313"/>
            <a:ext cx="9218612" cy="2365375"/>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906081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261C6-E42E-4F1C-8216-77A358DB0BE2}"/>
              </a:ext>
            </a:extLst>
          </p:cNvPr>
          <p:cNvSpPr>
            <a:spLocks noGrp="1"/>
          </p:cNvSpPr>
          <p:nvPr>
            <p:ph type="dt" sz="half" idx="10"/>
          </p:nvPr>
        </p:nvSpPr>
        <p:spPr/>
        <p:txBody>
          <a:bodyPr/>
          <a:lstStyle/>
          <a:p>
            <a:fld id="{8B9208B2-41C8-4A61-B828-55494ADD5993}" type="datetime1">
              <a:rPr lang="en-US" noProof="0" smtClean="0"/>
              <a:t>8/23/2023</a:t>
            </a:fld>
            <a:endParaRPr lang="en-US" noProof="0" dirty="0"/>
          </a:p>
        </p:txBody>
      </p:sp>
      <p:sp>
        <p:nvSpPr>
          <p:cNvPr id="3" name="Footer Placeholder 2">
            <a:extLst>
              <a:ext uri="{FF2B5EF4-FFF2-40B4-BE49-F238E27FC236}">
                <a16:creationId xmlns:a16="http://schemas.microsoft.com/office/drawing/2014/main" id="{5B901FE4-4890-4330-96D0-D3F6E9666E33}"/>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1498604B-E739-4608-A505-18C0674AB395}"/>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227952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itle, and Image">
    <p:spTree>
      <p:nvGrpSpPr>
        <p:cNvPr id="1" name=""/>
        <p:cNvGrpSpPr/>
        <p:nvPr/>
      </p:nvGrpSpPr>
      <p:grpSpPr>
        <a:xfrm>
          <a:off x="0" y="0"/>
          <a:ext cx="0" cy="0"/>
          <a:chOff x="0" y="0"/>
          <a:chExt cx="0" cy="0"/>
        </a:xfrm>
      </p:grpSpPr>
      <p:sp>
        <p:nvSpPr>
          <p:cNvPr id="9" name="Rectangle 8" descr="Young man drinking coffee">
            <a:extLst>
              <a:ext uri="{FF2B5EF4-FFF2-40B4-BE49-F238E27FC236}">
                <a16:creationId xmlns:a16="http://schemas.microsoft.com/office/drawing/2014/main" id="{816EFE26-DD10-44FC-BAAF-4EA15D4086A7}"/>
              </a:ext>
            </a:extLst>
          </p:cNvPr>
          <p:cNvSpPr/>
          <p:nvPr userDrawn="1"/>
        </p:nvSpPr>
        <p:spPr>
          <a:xfrm>
            <a:off x="0" y="0"/>
            <a:ext cx="6711696" cy="5925312"/>
          </a:xfrm>
          <a:prstGeom prst="rect">
            <a:avLst/>
          </a:prstGeom>
          <a:blipFill>
            <a:blip r:embed="rId2"/>
            <a:srcRect/>
            <a:stretch>
              <a:fillRect l="-32" r="-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id="{4190C024-B222-4F26-9066-AD52FB0D45E3}"/>
              </a:ext>
            </a:extLst>
          </p:cNvPr>
          <p:cNvSpPr/>
          <p:nvPr userDrawn="1"/>
        </p:nvSpPr>
        <p:spPr>
          <a:xfrm>
            <a:off x="0" y="3197"/>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95F031D-510E-4663-BF87-CD265E4A7E11}"/>
              </a:ext>
            </a:extLst>
          </p:cNvPr>
          <p:cNvSpPr>
            <a:spLocks noGrp="1"/>
          </p:cNvSpPr>
          <p:nvPr>
            <p:ph type="title" hasCustomPrompt="1"/>
          </p:nvPr>
        </p:nvSpPr>
        <p:spPr>
          <a:xfrm>
            <a:off x="6174540" y="830880"/>
            <a:ext cx="5292000" cy="1600200"/>
          </a:xfrm>
        </p:spPr>
        <p:txBody>
          <a:bodyPr anchor="b">
            <a:normAutofit/>
          </a:bodyPr>
          <a:lstStyle>
            <a:lvl1pPr>
              <a:defRPr sz="3600"/>
            </a:lvl1pPr>
          </a:lstStyle>
          <a:p>
            <a:r>
              <a:rPr lang="en-US" noProof="0"/>
              <a:t>CLICK TO EDIT MASTER TITLE STYLE</a:t>
            </a:r>
          </a:p>
        </p:txBody>
      </p:sp>
      <p:sp>
        <p:nvSpPr>
          <p:cNvPr id="3" name="Content Placeholder 2">
            <a:extLst>
              <a:ext uri="{FF2B5EF4-FFF2-40B4-BE49-F238E27FC236}">
                <a16:creationId xmlns:a16="http://schemas.microsoft.com/office/drawing/2014/main" id="{24CDB312-4D1B-447F-97E7-ABE93A3DE43C}"/>
              </a:ext>
            </a:extLst>
          </p:cNvPr>
          <p:cNvSpPr>
            <a:spLocks noGrp="1"/>
          </p:cNvSpPr>
          <p:nvPr>
            <p:ph idx="1"/>
          </p:nvPr>
        </p:nvSpPr>
        <p:spPr>
          <a:xfrm>
            <a:off x="5932550" y="2600951"/>
            <a:ext cx="5533990" cy="2997929"/>
          </a:xfrm>
        </p:spPr>
        <p:txBody>
          <a:bodyPr>
            <a:normAutofit/>
          </a:bodyPr>
          <a:lstStyle>
            <a:lvl1pPr marL="230400">
              <a:lnSpc>
                <a:spcPct val="100000"/>
              </a:lnSpc>
              <a:spcBef>
                <a:spcPts val="600"/>
              </a:spcBef>
              <a:defRPr sz="2100" i="0"/>
            </a:lvl1pPr>
            <a:lvl2pPr marL="1800" indent="0">
              <a:lnSpc>
                <a:spcPct val="100000"/>
              </a:lnSpc>
              <a:spcBef>
                <a:spcPts val="600"/>
              </a:spcBef>
              <a:buNone/>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Edit Master text styles</a:t>
            </a:r>
          </a:p>
        </p:txBody>
      </p:sp>
      <p:sp>
        <p:nvSpPr>
          <p:cNvPr id="6" name="Footer Placeholder 5">
            <a:extLst>
              <a:ext uri="{FF2B5EF4-FFF2-40B4-BE49-F238E27FC236}">
                <a16:creationId xmlns:a16="http://schemas.microsoft.com/office/drawing/2014/main"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039BD365-42F3-4F69-886B-478D54864737}"/>
              </a:ext>
            </a:extLst>
          </p:cNvPr>
          <p:cNvCxnSpPr/>
          <p:nvPr userDrawn="1"/>
        </p:nvCxnSpPr>
        <p:spPr>
          <a:xfrm>
            <a:off x="6207371" y="2494294"/>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0518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10" name="Rectangle 9" descr="Young smiling woman with mobile phone">
            <a:extLst>
              <a:ext uri="{FF2B5EF4-FFF2-40B4-BE49-F238E27FC236}">
                <a16:creationId xmlns:a16="http://schemas.microsoft.com/office/drawing/2014/main" id="{95A5621D-11A8-4134-AA47-F59127E702CB}"/>
              </a:ext>
            </a:extLst>
          </p:cNvPr>
          <p:cNvSpPr/>
          <p:nvPr userDrawn="1"/>
        </p:nvSpPr>
        <p:spPr>
          <a:xfrm>
            <a:off x="7373112" y="493776"/>
            <a:ext cx="4818888" cy="6364224"/>
          </a:xfrm>
          <a:prstGeom prst="rect">
            <a:avLst/>
          </a:prstGeom>
          <a:blipFill>
            <a:blip r:embed="rId2"/>
            <a:srcRect/>
            <a:stretch>
              <a:fillRect l="-20" r="-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id="{41855D31-B9D9-4D6C-8BAD-6CBA6017C18D}"/>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itle 25">
            <a:extLst>
              <a:ext uri="{FF2B5EF4-FFF2-40B4-BE49-F238E27FC236}">
                <a16:creationId xmlns:a16="http://schemas.microsoft.com/office/drawing/2014/main" id="{618935A2-A027-4F36-94E5-021BC775EE5A}"/>
              </a:ext>
            </a:extLst>
          </p:cNvPr>
          <p:cNvSpPr>
            <a:spLocks noGrp="1"/>
          </p:cNvSpPr>
          <p:nvPr>
            <p:ph type="title" hasCustomPrompt="1"/>
          </p:nvPr>
        </p:nvSpPr>
        <p:spPr>
          <a:xfrm>
            <a:off x="907362" y="800100"/>
            <a:ext cx="5386748" cy="1223719"/>
          </a:xfrm>
        </p:spPr>
        <p:txBody>
          <a:bodyPr anchor="b" anchorCtr="0"/>
          <a:lstStyle/>
          <a:p>
            <a:r>
              <a:rPr lang="en-US" noProof="0"/>
              <a:t>CLICK TO EDIT MASTER TITLE STYLE</a:t>
            </a:r>
          </a:p>
        </p:txBody>
      </p:sp>
      <p:sp>
        <p:nvSpPr>
          <p:cNvPr id="5" name="Date Placeholder 4">
            <a:extLst>
              <a:ext uri="{FF2B5EF4-FFF2-40B4-BE49-F238E27FC236}">
                <a16:creationId xmlns:a16="http://schemas.microsoft.com/office/drawing/2014/main" id="{7F87E340-E9AB-4958-9BB5-EA625139913E}"/>
              </a:ext>
            </a:extLst>
          </p:cNvPr>
          <p:cNvSpPr>
            <a:spLocks noGrp="1"/>
          </p:cNvSpPr>
          <p:nvPr>
            <p:ph type="dt" sz="half" idx="10"/>
          </p:nvPr>
        </p:nvSpPr>
        <p:spPr/>
        <p:txBody>
          <a:bodyPr/>
          <a:lstStyle/>
          <a:p>
            <a:fld id="{E63D4347-0243-438A-89AF-12102C07C720}"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D6FFFCFA-118E-40C3-9A31-9334927F759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04CCF696-3C50-45B5-BF9E-733C5D210A50}"/>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Picture Placeholder 2">
            <a:extLst>
              <a:ext uri="{FF2B5EF4-FFF2-40B4-BE49-F238E27FC236}">
                <a16:creationId xmlns:a16="http://schemas.microsoft.com/office/drawing/2014/main" id="{ADB7BE2C-F374-4A10-96A5-F4C3D52DF3D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id="{8D0DD7A6-4E62-41D2-9037-F6ADD1C3BF56}"/>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id="{D182F2C1-1B27-4C93-8CE6-A529D3C9E336}"/>
              </a:ext>
            </a:extLst>
          </p:cNvPr>
          <p:cNvCxnSpPr/>
          <p:nvPr userDrawn="1"/>
        </p:nvCxnSpPr>
        <p:spPr>
          <a:xfrm>
            <a:off x="1020765" y="2093311"/>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ontent Placeholder 2">
            <a:extLst>
              <a:ext uri="{FF2B5EF4-FFF2-40B4-BE49-F238E27FC236}">
                <a16:creationId xmlns:a16="http://schemas.microsoft.com/office/drawing/2014/main" id="{479F16AA-9675-49E6-85D6-845D59565E4D}"/>
              </a:ext>
            </a:extLst>
          </p:cNvPr>
          <p:cNvSpPr>
            <a:spLocks noGrp="1"/>
          </p:cNvSpPr>
          <p:nvPr>
            <p:ph idx="1"/>
          </p:nvPr>
        </p:nvSpPr>
        <p:spPr>
          <a:xfrm>
            <a:off x="684282" y="2212179"/>
            <a:ext cx="5533990" cy="2997929"/>
          </a:xfrm>
        </p:spPr>
        <p:txBody>
          <a:bodyPr>
            <a:normAutofit/>
          </a:bodyPr>
          <a:lstStyle>
            <a:lvl1pPr marL="230400">
              <a:lnSpc>
                <a:spcPct val="100000"/>
              </a:lnSpc>
              <a:spcBef>
                <a:spcPts val="600"/>
              </a:spcBef>
              <a:buClr>
                <a:srgbClr val="9D0000"/>
              </a:buClr>
              <a:defRPr sz="2100" i="0"/>
            </a:lvl1pPr>
            <a:lvl2pPr marL="1800" indent="0">
              <a:lnSpc>
                <a:spcPct val="100000"/>
              </a:lnSpc>
              <a:spcBef>
                <a:spcPts val="600"/>
              </a:spcBef>
              <a:buClr>
                <a:srgbClr val="9D0000"/>
              </a:buClr>
              <a:buNone/>
              <a:defRPr sz="2100" i="0"/>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p:txBody>
      </p:sp>
    </p:spTree>
    <p:extLst>
      <p:ext uri="{BB962C8B-B14F-4D97-AF65-F5344CB8AC3E}">
        <p14:creationId xmlns:p14="http://schemas.microsoft.com/office/powerpoint/2010/main" val="18268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Rectangle 10" descr="Brush stroke spot">
            <a:extLst>
              <a:ext uri="{FF2B5EF4-FFF2-40B4-BE49-F238E27FC236}">
                <a16:creationId xmlns:a16="http://schemas.microsoft.com/office/drawing/2014/main" id="{08C782C8-0805-4592-ADC0-CF3D28CFE0C4}"/>
              </a:ext>
            </a:extLst>
          </p:cNvPr>
          <p:cNvSpPr/>
          <p:nvPr userDrawn="1"/>
        </p:nvSpPr>
        <p:spPr>
          <a:xfrm>
            <a:off x="6205330" y="2469056"/>
            <a:ext cx="1124712" cy="112471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descr="Brush stroke spot">
            <a:extLst>
              <a:ext uri="{FF2B5EF4-FFF2-40B4-BE49-F238E27FC236}">
                <a16:creationId xmlns:a16="http://schemas.microsoft.com/office/drawing/2014/main" id="{9867BBE4-E529-4F6E-BECB-86D66409ED65}"/>
              </a:ext>
            </a:extLst>
          </p:cNvPr>
          <p:cNvSpPr/>
          <p:nvPr userDrawn="1"/>
        </p:nvSpPr>
        <p:spPr>
          <a:xfrm>
            <a:off x="6205330" y="3958942"/>
            <a:ext cx="1124712" cy="112471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7" name="Rectangle 6" descr="Brush stroke spot">
            <a:extLst>
              <a:ext uri="{FF2B5EF4-FFF2-40B4-BE49-F238E27FC236}">
                <a16:creationId xmlns:a16="http://schemas.microsoft.com/office/drawing/2014/main" id="{8BD46B2B-D1EB-4F6A-9DE0-7A15A95DC05D}"/>
              </a:ext>
            </a:extLst>
          </p:cNvPr>
          <p:cNvSpPr/>
          <p:nvPr userDrawn="1"/>
        </p:nvSpPr>
        <p:spPr>
          <a:xfrm>
            <a:off x="695325" y="2469056"/>
            <a:ext cx="1124712" cy="112471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descr="Brush stroke spot">
            <a:extLst>
              <a:ext uri="{FF2B5EF4-FFF2-40B4-BE49-F238E27FC236}">
                <a16:creationId xmlns:a16="http://schemas.microsoft.com/office/drawing/2014/main" id="{6F1436FB-165E-4908-9E28-A8598A7E3101}"/>
              </a:ext>
            </a:extLst>
          </p:cNvPr>
          <p:cNvSpPr/>
          <p:nvPr userDrawn="1"/>
        </p:nvSpPr>
        <p:spPr>
          <a:xfrm>
            <a:off x="695325" y="3964689"/>
            <a:ext cx="1124712" cy="1124712"/>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758916"/>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Picture Placeholder 81" descr="Glass icon">
            <a:extLst>
              <a:ext uri="{FF2B5EF4-FFF2-40B4-BE49-F238E27FC236}">
                <a16:creationId xmlns:a16="http://schemas.microsoft.com/office/drawing/2014/main" id="{360A394A-115E-490F-A44B-D11719211D3A}"/>
              </a:ext>
            </a:extLst>
          </p:cNvPr>
          <p:cNvSpPr>
            <a:spLocks noGrp="1"/>
          </p:cNvSpPr>
          <p:nvPr>
            <p:ph type="pic" sz="quarter" idx="45"/>
          </p:nvPr>
        </p:nvSpPr>
        <p:spPr>
          <a:xfrm>
            <a:off x="1009659" y="4259099"/>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4" name="Oval 23">
            <a:extLst>
              <a:ext uri="{FF2B5EF4-FFF2-40B4-BE49-F238E27FC236}">
                <a16:creationId xmlns:a16="http://schemas.microsoft.com/office/drawing/2014/main" id="{24B05348-828C-4161-AC9D-32C0F64C8558}"/>
              </a:ext>
            </a:extLst>
          </p:cNvPr>
          <p:cNvSpPr/>
          <p:nvPr userDrawn="1"/>
        </p:nvSpPr>
        <p:spPr>
          <a:xfrm>
            <a:off x="950259"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6513230" y="2758916"/>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4" name="Oval 33">
            <a:extLst>
              <a:ext uri="{FF2B5EF4-FFF2-40B4-BE49-F238E27FC236}">
                <a16:creationId xmlns:a16="http://schemas.microsoft.com/office/drawing/2014/main" id="{C9D05566-2E31-4BF1-84A9-915D1DC2D524}"/>
              </a:ext>
            </a:extLst>
          </p:cNvPr>
          <p:cNvSpPr/>
          <p:nvPr userDrawn="1"/>
        </p:nvSpPr>
        <p:spPr>
          <a:xfrm>
            <a:off x="6453830"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5" name="Picture Placeholder 81" descr="Glass icon">
            <a:extLst>
              <a:ext uri="{FF2B5EF4-FFF2-40B4-BE49-F238E27FC236}">
                <a16:creationId xmlns:a16="http://schemas.microsoft.com/office/drawing/2014/main" id="{B3682957-0496-44A8-9D25-2C8CF6C44DA8}"/>
              </a:ext>
            </a:extLst>
          </p:cNvPr>
          <p:cNvSpPr>
            <a:spLocks noGrp="1"/>
          </p:cNvSpPr>
          <p:nvPr>
            <p:ph type="pic" sz="quarter" idx="47"/>
          </p:nvPr>
        </p:nvSpPr>
        <p:spPr>
          <a:xfrm>
            <a:off x="6513230" y="4259099"/>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6" name="Oval 35">
            <a:extLst>
              <a:ext uri="{FF2B5EF4-FFF2-40B4-BE49-F238E27FC236}">
                <a16:creationId xmlns:a16="http://schemas.microsoft.com/office/drawing/2014/main" id="{D41006D2-6E2A-4E2D-BFDD-0F4690FFAF18}"/>
              </a:ext>
            </a:extLst>
          </p:cNvPr>
          <p:cNvSpPr/>
          <p:nvPr userDrawn="1"/>
        </p:nvSpPr>
        <p:spPr>
          <a:xfrm>
            <a:off x="6453830"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1630819"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p:nvPr>
        </p:nvSpPr>
        <p:spPr>
          <a:xfrm>
            <a:off x="1630819"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44" name="Text Placeholder 40">
            <a:extLst>
              <a:ext uri="{FF2B5EF4-FFF2-40B4-BE49-F238E27FC236}">
                <a16:creationId xmlns:a16="http://schemas.microsoft.com/office/drawing/2014/main" id="{5B8A89D1-A311-4B44-88F9-A887EAC076BF}"/>
              </a:ext>
            </a:extLst>
          </p:cNvPr>
          <p:cNvSpPr>
            <a:spLocks noGrp="1"/>
          </p:cNvSpPr>
          <p:nvPr>
            <p:ph type="body" sz="quarter" idx="50"/>
          </p:nvPr>
        </p:nvSpPr>
        <p:spPr>
          <a:xfrm>
            <a:off x="1630819"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Edit Master text styles</a:t>
            </a:r>
          </a:p>
        </p:txBody>
      </p:sp>
      <p:sp>
        <p:nvSpPr>
          <p:cNvPr id="45" name="Text Placeholder 40">
            <a:extLst>
              <a:ext uri="{FF2B5EF4-FFF2-40B4-BE49-F238E27FC236}">
                <a16:creationId xmlns:a16="http://schemas.microsoft.com/office/drawing/2014/main" id="{E8383D4D-0BCE-4438-B642-E9D5AC09B69C}"/>
              </a:ext>
            </a:extLst>
          </p:cNvPr>
          <p:cNvSpPr>
            <a:spLocks noGrp="1"/>
          </p:cNvSpPr>
          <p:nvPr>
            <p:ph type="body" sz="quarter" idx="51"/>
          </p:nvPr>
        </p:nvSpPr>
        <p:spPr>
          <a:xfrm>
            <a:off x="1630819"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7122858"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p:nvPr>
        </p:nvSpPr>
        <p:spPr>
          <a:xfrm>
            <a:off x="7122858"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49" name="Text Placeholder 40">
            <a:extLst>
              <a:ext uri="{FF2B5EF4-FFF2-40B4-BE49-F238E27FC236}">
                <a16:creationId xmlns:a16="http://schemas.microsoft.com/office/drawing/2014/main" id="{BD1CBE09-ACAD-43FB-8617-942C604D408C}"/>
              </a:ext>
            </a:extLst>
          </p:cNvPr>
          <p:cNvSpPr>
            <a:spLocks noGrp="1"/>
          </p:cNvSpPr>
          <p:nvPr>
            <p:ph type="body" sz="quarter" idx="54"/>
          </p:nvPr>
        </p:nvSpPr>
        <p:spPr>
          <a:xfrm>
            <a:off x="7122858"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Edit Master text styles</a:t>
            </a:r>
          </a:p>
        </p:txBody>
      </p:sp>
      <p:sp>
        <p:nvSpPr>
          <p:cNvPr id="50" name="Text Placeholder 40">
            <a:extLst>
              <a:ext uri="{FF2B5EF4-FFF2-40B4-BE49-F238E27FC236}">
                <a16:creationId xmlns:a16="http://schemas.microsoft.com/office/drawing/2014/main" id="{AF933841-8F79-4411-AE38-0E6EFFE2F13E}"/>
              </a:ext>
            </a:extLst>
          </p:cNvPr>
          <p:cNvSpPr>
            <a:spLocks noGrp="1"/>
          </p:cNvSpPr>
          <p:nvPr>
            <p:ph type="body" sz="quarter" idx="55"/>
          </p:nvPr>
        </p:nvSpPr>
        <p:spPr>
          <a:xfrm>
            <a:off x="7122858"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246659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mputer Image">
    <p:spTree>
      <p:nvGrpSpPr>
        <p:cNvPr id="1" name=""/>
        <p:cNvGrpSpPr/>
        <p:nvPr/>
      </p:nvGrpSpPr>
      <p:grpSpPr>
        <a:xfrm>
          <a:off x="0" y="0"/>
          <a:ext cx="0" cy="0"/>
          <a:chOff x="0" y="0"/>
          <a:chExt cx="0" cy="0"/>
        </a:xfrm>
      </p:grpSpPr>
      <p:sp>
        <p:nvSpPr>
          <p:cNvPr id="29" name="Rectangle 28" descr="Brush stroke spot">
            <a:extLst>
              <a:ext uri="{FF2B5EF4-FFF2-40B4-BE49-F238E27FC236}">
                <a16:creationId xmlns:a16="http://schemas.microsoft.com/office/drawing/2014/main" id="{E2FED427-78BF-4C02-954D-E32E814394EA}"/>
              </a:ext>
            </a:extLst>
          </p:cNvPr>
          <p:cNvSpPr/>
          <p:nvPr userDrawn="1"/>
        </p:nvSpPr>
        <p:spPr>
          <a:xfrm>
            <a:off x="2328672" y="690372"/>
            <a:ext cx="7534656" cy="5477256"/>
          </a:xfrm>
          <a:prstGeom prst="rect">
            <a:avLst/>
          </a:prstGeom>
          <a:blipFill dpi="0" rotWithShape="1">
            <a:blip r:embed="rId2">
              <a:alphaModFix amt="35000"/>
              <a:extLst>
                <a:ext uri="{96DAC541-7B7A-43D3-8B79-37D633B846F1}">
                  <asvg:svgBlip xmlns=""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noProof="0" dirty="0"/>
              <a:t>  </a:t>
            </a:r>
          </a:p>
        </p:txBody>
      </p:sp>
      <p:sp>
        <p:nvSpPr>
          <p:cNvPr id="34" name="Oval 33">
            <a:extLst>
              <a:ext uri="{FF2B5EF4-FFF2-40B4-BE49-F238E27FC236}">
                <a16:creationId xmlns:a16="http://schemas.microsoft.com/office/drawing/2014/main" id="{C9D05566-2E31-4BF1-84A9-915D1DC2D524}"/>
              </a:ext>
            </a:extLst>
          </p:cNvPr>
          <p:cNvSpPr/>
          <p:nvPr userDrawn="1"/>
        </p:nvSpPr>
        <p:spPr>
          <a:xfrm>
            <a:off x="9192013"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id="{71A7B534-52F4-40CD-9F32-B55843BFE1AF}"/>
              </a:ext>
            </a:extLst>
          </p:cNvPr>
          <p:cNvSpPr/>
          <p:nvPr userDrawn="1"/>
        </p:nvSpPr>
        <p:spPr>
          <a:xfrm>
            <a:off x="950259"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Rectangle 29" descr="Computer monitor">
            <a:extLst>
              <a:ext uri="{FF2B5EF4-FFF2-40B4-BE49-F238E27FC236}">
                <a16:creationId xmlns:a16="http://schemas.microsoft.com/office/drawing/2014/main" id="{562DC173-30FD-4C7B-8C34-C152F7D036AC}"/>
              </a:ext>
            </a:extLst>
          </p:cNvPr>
          <p:cNvSpPr/>
          <p:nvPr userDrawn="1"/>
        </p:nvSpPr>
        <p:spPr>
          <a:xfrm>
            <a:off x="3622548" y="1349070"/>
            <a:ext cx="4946904" cy="4946904"/>
          </a:xfrm>
          <a:prstGeom prst="rect">
            <a:avLst/>
          </a:prstGeom>
          <a:blipFill dpi="0" rotWithShape="1">
            <a:blip r:embed="rId4">
              <a:extLst>
                <a:ext uri="{96DAC541-7B7A-43D3-8B79-37D633B846F1}">
                  <asvg:svgBlip xmlns="" xmlns:asvg="http://schemas.microsoft.com/office/drawing/2016/SVG/main"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Picture Placeholder 7">
            <a:extLst>
              <a:ext uri="{FF2B5EF4-FFF2-40B4-BE49-F238E27FC236}">
                <a16:creationId xmlns:a16="http://schemas.microsoft.com/office/drawing/2014/main" id="{CE072FE3-2973-4B25-909E-2BA6663CF30C}"/>
              </a:ext>
            </a:extLst>
          </p:cNvPr>
          <p:cNvSpPr>
            <a:spLocks noGrp="1"/>
          </p:cNvSpPr>
          <p:nvPr>
            <p:ph type="pic" sz="quarter" idx="57"/>
          </p:nvPr>
        </p:nvSpPr>
        <p:spPr>
          <a:xfrm>
            <a:off x="3804600" y="1954810"/>
            <a:ext cx="4582800" cy="2844000"/>
          </a:xfrm>
          <a:ln w="12700">
            <a:solidFill>
              <a:schemeClr val="accent1"/>
            </a:solidFill>
          </a:ln>
        </p:spPr>
        <p:txBody>
          <a:bodyPr anchor="ctr" anchorCtr="0"/>
          <a:lstStyle>
            <a:lvl1pPr marL="0" indent="0" algn="ctr">
              <a:buNone/>
              <a:defRPr>
                <a:solidFill>
                  <a:schemeClr val="tx2"/>
                </a:solidFill>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id="{347BF347-570A-4D1E-AA9F-818FDB9B3F8F}"/>
              </a:ext>
            </a:extLst>
          </p:cNvPr>
          <p:cNvSpPr>
            <a:spLocks noGrp="1"/>
          </p:cNvSpPr>
          <p:nvPr>
            <p:ph type="dt" sz="half" idx="10"/>
          </p:nvPr>
        </p:nvSpPr>
        <p:spPr/>
        <p:txBody>
          <a:bodyPr/>
          <a:lstStyle/>
          <a:p>
            <a:fld id="{BCF5ACAA-C5AA-4F05-9AE1-AC245EBEF5E4}" type="datetime1">
              <a:rPr lang="en-US" noProof="0" smtClean="0"/>
              <a:t>8/23/2023</a:t>
            </a:fld>
            <a:endParaRPr lang="en-US" noProof="0" dirty="0"/>
          </a:p>
        </p:txBody>
      </p:sp>
      <p:sp>
        <p:nvSpPr>
          <p:cNvPr id="5" name="Footer Placeholder 4">
            <a:extLst>
              <a:ext uri="{FF2B5EF4-FFF2-40B4-BE49-F238E27FC236}">
                <a16:creationId xmlns:a16="http://schemas.microsoft.com/office/drawing/2014/main"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6" name="Picture Placeholder 81" descr="Glass icon">
            <a:extLst>
              <a:ext uri="{FF2B5EF4-FFF2-40B4-BE49-F238E27FC236}">
                <a16:creationId xmlns:a16="http://schemas.microsoft.com/office/drawing/2014/main" id="{FA770760-E084-465D-92C2-D95A8E9D6A87}"/>
              </a:ext>
            </a:extLst>
          </p:cNvPr>
          <p:cNvSpPr>
            <a:spLocks noGrp="1"/>
          </p:cNvSpPr>
          <p:nvPr>
            <p:ph type="pic" sz="quarter" idx="24"/>
          </p:nvPr>
        </p:nvSpPr>
        <p:spPr>
          <a:xfrm>
            <a:off x="1009659" y="2327837"/>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3" name="Picture Placeholder 81" descr="Glass icon">
            <a:extLst>
              <a:ext uri="{FF2B5EF4-FFF2-40B4-BE49-F238E27FC236}">
                <a16:creationId xmlns:a16="http://schemas.microsoft.com/office/drawing/2014/main" id="{439FD4DD-D61C-4B02-8367-30738F632496}"/>
              </a:ext>
            </a:extLst>
          </p:cNvPr>
          <p:cNvSpPr>
            <a:spLocks noGrp="1"/>
          </p:cNvSpPr>
          <p:nvPr>
            <p:ph type="pic" sz="quarter" idx="46"/>
          </p:nvPr>
        </p:nvSpPr>
        <p:spPr>
          <a:xfrm>
            <a:off x="9251413" y="2327837"/>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cxnSp>
        <p:nvCxnSpPr>
          <p:cNvPr id="37" name="Straight Connector 36">
            <a:extLst>
              <a:ext uri="{FF2B5EF4-FFF2-40B4-BE49-F238E27FC236}">
                <a16:creationId xmlns:a16="http://schemas.microsoft.com/office/drawing/2014/main"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id="{59B205DF-9BF4-48EF-8022-300C804E010A}"/>
              </a:ext>
            </a:extLst>
          </p:cNvPr>
          <p:cNvSpPr>
            <a:spLocks noGrp="1"/>
          </p:cNvSpPr>
          <p:nvPr>
            <p:ph type="body" sz="quarter" idx="48"/>
          </p:nvPr>
        </p:nvSpPr>
        <p:spPr>
          <a:xfrm>
            <a:off x="846771" y="3406743"/>
            <a:ext cx="2217507"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42" name="Text Placeholder 40">
            <a:extLst>
              <a:ext uri="{FF2B5EF4-FFF2-40B4-BE49-F238E27FC236}">
                <a16:creationId xmlns:a16="http://schemas.microsoft.com/office/drawing/2014/main" id="{C0A3825F-66E4-4D75-A32B-6A194767C07D}"/>
              </a:ext>
            </a:extLst>
          </p:cNvPr>
          <p:cNvSpPr>
            <a:spLocks noGrp="1"/>
          </p:cNvSpPr>
          <p:nvPr>
            <p:ph type="body" sz="quarter" idx="49" hasCustomPrompt="1"/>
          </p:nvPr>
        </p:nvSpPr>
        <p:spPr>
          <a:xfrm>
            <a:off x="846771" y="2996616"/>
            <a:ext cx="2217507"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47" name="Text Placeholder 40">
            <a:extLst>
              <a:ext uri="{FF2B5EF4-FFF2-40B4-BE49-F238E27FC236}">
                <a16:creationId xmlns:a16="http://schemas.microsoft.com/office/drawing/2014/main" id="{75BC95B2-2A0B-4600-8DEA-881D97FE4D91}"/>
              </a:ext>
            </a:extLst>
          </p:cNvPr>
          <p:cNvSpPr>
            <a:spLocks noGrp="1"/>
          </p:cNvSpPr>
          <p:nvPr>
            <p:ph type="body" sz="quarter" idx="52"/>
          </p:nvPr>
        </p:nvSpPr>
        <p:spPr>
          <a:xfrm>
            <a:off x="9112624" y="3406743"/>
            <a:ext cx="2297013"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Edit Master text styles</a:t>
            </a:r>
          </a:p>
        </p:txBody>
      </p:sp>
      <p:sp>
        <p:nvSpPr>
          <p:cNvPr id="48" name="Text Placeholder 40">
            <a:extLst>
              <a:ext uri="{FF2B5EF4-FFF2-40B4-BE49-F238E27FC236}">
                <a16:creationId xmlns:a16="http://schemas.microsoft.com/office/drawing/2014/main" id="{678160C2-383A-4E7C-9882-901E9C2ACCB9}"/>
              </a:ext>
            </a:extLst>
          </p:cNvPr>
          <p:cNvSpPr>
            <a:spLocks noGrp="1"/>
          </p:cNvSpPr>
          <p:nvPr>
            <p:ph type="body" sz="quarter" idx="53" hasCustomPrompt="1"/>
          </p:nvPr>
        </p:nvSpPr>
        <p:spPr>
          <a:xfrm>
            <a:off x="9112624" y="2996616"/>
            <a:ext cx="2297013"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51" name="Picture Placeholder 2">
            <a:extLst>
              <a:ext uri="{FF2B5EF4-FFF2-40B4-BE49-F238E27FC236}">
                <a16:creationId xmlns:a16="http://schemas.microsoft.com/office/drawing/2014/main"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18746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8/23/2023</a:t>
            </a:fld>
            <a:endParaRPr lang="en-US" noProof="0" dirty="0"/>
          </a:p>
        </p:txBody>
      </p:sp>
      <p:sp>
        <p:nvSpPr>
          <p:cNvPr id="4" name="Footer Placeholder 3">
            <a:extLst>
              <a:ext uri="{FF2B5EF4-FFF2-40B4-BE49-F238E27FC236}">
                <a16:creationId xmlns:a16="http://schemas.microsoft.com/office/drawing/2014/main"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smtClean="0"/>
              <a:t>Click icon to add picture</a:t>
            </a:r>
            <a:endParaRPr lang="en-US" noProof="0" dirty="0"/>
          </a:p>
        </p:txBody>
      </p:sp>
      <p:cxnSp>
        <p:nvCxnSpPr>
          <p:cNvPr id="14" name="Straight Connector 13">
            <a:extLst>
              <a:ext uri="{FF2B5EF4-FFF2-40B4-BE49-F238E27FC236}">
                <a16:creationId xmlns:a16="http://schemas.microsoft.com/office/drawing/2014/main"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Subtitle 2">
            <a:extLst>
              <a:ext uri="{FF2B5EF4-FFF2-40B4-BE49-F238E27FC236}">
                <a16:creationId xmlns:a16="http://schemas.microsoft.com/office/drawing/2014/main" id="{07FA0C7A-BDB4-41ED-8B06-85890DD70D92}"/>
              </a:ext>
            </a:extLst>
          </p:cNvPr>
          <p:cNvSpPr>
            <a:spLocks noGrp="1"/>
          </p:cNvSpPr>
          <p:nvPr>
            <p:ph type="subTitle" idx="15"/>
          </p:nvPr>
        </p:nvSpPr>
        <p:spPr>
          <a:xfrm>
            <a:off x="838200" y="4901618"/>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2450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379FEDE1-14F2-46B9-85D8-8B68DB5F2E57}"/>
              </a:ext>
            </a:extLst>
          </p:cNvPr>
          <p:cNvSpPr>
            <a:spLocks noGrp="1"/>
          </p:cNvSpPr>
          <p:nvPr>
            <p:ph sz="half" idx="1"/>
          </p:nvPr>
        </p:nvSpPr>
        <p:spPr>
          <a:xfrm>
            <a:off x="8382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Edit Master text styles</a:t>
            </a:r>
          </a:p>
        </p:txBody>
      </p:sp>
      <p:sp>
        <p:nvSpPr>
          <p:cNvPr id="4" name="Content Placeholder 3">
            <a:extLst>
              <a:ext uri="{FF2B5EF4-FFF2-40B4-BE49-F238E27FC236}">
                <a16:creationId xmlns:a16="http://schemas.microsoft.com/office/drawing/2014/main" id="{7069FC09-58F1-47E8-B7C1-B82F1844D96E}"/>
              </a:ext>
            </a:extLst>
          </p:cNvPr>
          <p:cNvSpPr>
            <a:spLocks noGrp="1"/>
          </p:cNvSpPr>
          <p:nvPr>
            <p:ph sz="half" idx="2"/>
          </p:nvPr>
        </p:nvSpPr>
        <p:spPr>
          <a:xfrm>
            <a:off x="44400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Edit Master text styles</a:t>
            </a:r>
          </a:p>
        </p:txBody>
      </p:sp>
      <p:sp>
        <p:nvSpPr>
          <p:cNvPr id="5" name="Date Placeholder 4">
            <a:extLst>
              <a:ext uri="{FF2B5EF4-FFF2-40B4-BE49-F238E27FC236}">
                <a16:creationId xmlns:a16="http://schemas.microsoft.com/office/drawing/2014/main" id="{F8784BEA-5E31-4B76-8435-68BD500D0BF5}"/>
              </a:ext>
            </a:extLst>
          </p:cNvPr>
          <p:cNvSpPr>
            <a:spLocks noGrp="1"/>
          </p:cNvSpPr>
          <p:nvPr>
            <p:ph type="dt" sz="half" idx="10"/>
          </p:nvPr>
        </p:nvSpPr>
        <p:spPr/>
        <p:txBody>
          <a:bodyPr/>
          <a:lstStyle/>
          <a:p>
            <a:fld id="{B173E6F1-BC8C-420B-B85F-1216FC0CAEFE}" type="datetime1">
              <a:rPr lang="en-US" noProof="0" smtClean="0"/>
              <a:t>8/23/2023</a:t>
            </a:fld>
            <a:endParaRPr lang="en-US" noProof="0" dirty="0"/>
          </a:p>
        </p:txBody>
      </p:sp>
      <p:sp>
        <p:nvSpPr>
          <p:cNvPr id="6" name="Footer Placeholder 5">
            <a:extLst>
              <a:ext uri="{FF2B5EF4-FFF2-40B4-BE49-F238E27FC236}">
                <a16:creationId xmlns:a16="http://schemas.microsoft.com/office/drawing/2014/main"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4" name="Text Placeholder 40">
            <a:extLst>
              <a:ext uri="{FF2B5EF4-FFF2-40B4-BE49-F238E27FC236}">
                <a16:creationId xmlns:a16="http://schemas.microsoft.com/office/drawing/2014/main" id="{2E228B39-E69E-4928-A3B9-E0820CF9C197}"/>
              </a:ext>
            </a:extLst>
          </p:cNvPr>
          <p:cNvSpPr>
            <a:spLocks noGrp="1"/>
          </p:cNvSpPr>
          <p:nvPr>
            <p:ph type="body" sz="quarter" idx="49"/>
          </p:nvPr>
        </p:nvSpPr>
        <p:spPr>
          <a:xfrm>
            <a:off x="8382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17" name="Content Placeholder 3">
            <a:extLst>
              <a:ext uri="{FF2B5EF4-FFF2-40B4-BE49-F238E27FC236}">
                <a16:creationId xmlns:a16="http://schemas.microsoft.com/office/drawing/2014/main" id="{5400C05A-142B-49F8-AC8C-60DBCE7C4B58}"/>
              </a:ext>
            </a:extLst>
          </p:cNvPr>
          <p:cNvSpPr>
            <a:spLocks noGrp="1"/>
          </p:cNvSpPr>
          <p:nvPr>
            <p:ph sz="half" idx="50"/>
          </p:nvPr>
        </p:nvSpPr>
        <p:spPr>
          <a:xfrm>
            <a:off x="80418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Edit Master text styles</a:t>
            </a:r>
          </a:p>
        </p:txBody>
      </p:sp>
      <p:sp>
        <p:nvSpPr>
          <p:cNvPr id="19" name="Text Placeholder 40">
            <a:extLst>
              <a:ext uri="{FF2B5EF4-FFF2-40B4-BE49-F238E27FC236}">
                <a16:creationId xmlns:a16="http://schemas.microsoft.com/office/drawing/2014/main" id="{BA84A100-E46E-4A91-8A0C-75C717CDFB6D}"/>
              </a:ext>
            </a:extLst>
          </p:cNvPr>
          <p:cNvSpPr>
            <a:spLocks noGrp="1"/>
          </p:cNvSpPr>
          <p:nvPr>
            <p:ph type="body" sz="quarter" idx="51"/>
          </p:nvPr>
        </p:nvSpPr>
        <p:spPr>
          <a:xfrm>
            <a:off x="44400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0" name="Text Placeholder 40">
            <a:extLst>
              <a:ext uri="{FF2B5EF4-FFF2-40B4-BE49-F238E27FC236}">
                <a16:creationId xmlns:a16="http://schemas.microsoft.com/office/drawing/2014/main" id="{DB13281D-9A7C-4ED9-86E0-B903E8AE724B}"/>
              </a:ext>
            </a:extLst>
          </p:cNvPr>
          <p:cNvSpPr>
            <a:spLocks noGrp="1"/>
          </p:cNvSpPr>
          <p:nvPr>
            <p:ph type="body" sz="quarter" idx="52"/>
          </p:nvPr>
        </p:nvSpPr>
        <p:spPr>
          <a:xfrm>
            <a:off x="80418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Edit Master text styles</a:t>
            </a:r>
          </a:p>
        </p:txBody>
      </p:sp>
      <p:sp>
        <p:nvSpPr>
          <p:cNvPr id="21" name="Picture Placeholder 2">
            <a:extLst>
              <a:ext uri="{FF2B5EF4-FFF2-40B4-BE49-F238E27FC236}">
                <a16:creationId xmlns:a16="http://schemas.microsoft.com/office/drawing/2014/main"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9085433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8E21-DA8C-48C2-84A8-3E52CDB57D58}"/>
              </a:ext>
            </a:extLst>
          </p:cNvPr>
          <p:cNvSpPr>
            <a:spLocks noGrp="1"/>
          </p:cNvSpPr>
          <p:nvPr>
            <p:ph type="title"/>
          </p:nvPr>
        </p:nvSpPr>
        <p:spPr>
          <a:xfrm>
            <a:off x="838206"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7AC391D3-C433-4A10-BCCB-AC8D6464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821464C9-3D68-47CD-9063-9947FA3963D1}"/>
              </a:ext>
            </a:extLst>
          </p:cNvPr>
          <p:cNvSpPr>
            <a:spLocks noGrp="1"/>
          </p:cNvSpPr>
          <p:nvPr>
            <p:ph type="dt" sz="half" idx="2"/>
          </p:nvPr>
        </p:nvSpPr>
        <p:spPr>
          <a:xfrm>
            <a:off x="838200" y="286747"/>
            <a:ext cx="2743200" cy="365125"/>
          </a:xfrm>
          <a:prstGeom prst="rect">
            <a:avLst/>
          </a:prstGeom>
        </p:spPr>
        <p:txBody>
          <a:bodyPr vert="horz" lIns="91440" tIns="45720" rIns="91440" bIns="45720" rtlCol="0" anchor="ctr"/>
          <a:lstStyle>
            <a:lvl1pPr algn="l">
              <a:defRPr sz="1200">
                <a:solidFill>
                  <a:schemeClr val="tx2"/>
                </a:solidFill>
              </a:defRPr>
            </a:lvl1pPr>
          </a:lstStyle>
          <a:p>
            <a:fld id="{CE205DC2-453F-4135-BED0-E24F8F069361}" type="datetime1">
              <a:rPr lang="en-US" noProof="0" smtClean="0"/>
              <a:pPr/>
              <a:t>8/23/2023</a:t>
            </a:fld>
            <a:endParaRPr lang="en-US" noProof="0" dirty="0"/>
          </a:p>
        </p:txBody>
      </p:sp>
      <p:sp>
        <p:nvSpPr>
          <p:cNvPr id="5" name="Footer Placeholder 4">
            <a:extLst>
              <a:ext uri="{FF2B5EF4-FFF2-40B4-BE49-F238E27FC236}">
                <a16:creationId xmlns:a16="http://schemas.microsoft.com/office/drawing/2014/main" id="{FC0211C0-B516-4F22-84A2-69B5EEFB4ECB}"/>
              </a:ext>
            </a:extLst>
          </p:cNvPr>
          <p:cNvSpPr>
            <a:spLocks noGrp="1"/>
          </p:cNvSpPr>
          <p:nvPr>
            <p:ph type="ftr" sz="quarter" idx="3"/>
          </p:nvPr>
        </p:nvSpPr>
        <p:spPr>
          <a:xfrm>
            <a:off x="7351740" y="286747"/>
            <a:ext cx="4114800" cy="365125"/>
          </a:xfrm>
          <a:prstGeom prst="rect">
            <a:avLst/>
          </a:prstGeom>
        </p:spPr>
        <p:txBody>
          <a:bodyPr vert="horz" lIns="91440" tIns="45720" rIns="91440" bIns="45720" rtlCol="0" anchor="ctr"/>
          <a:lstStyle>
            <a:lvl1pPr algn="r">
              <a:defRPr sz="1200">
                <a:solidFill>
                  <a:schemeClr val="tx2"/>
                </a:solidFill>
              </a:defRPr>
            </a:lvl1pPr>
          </a:lstStyle>
          <a:p>
            <a:endParaRPr lang="en-US" noProof="0" dirty="0"/>
          </a:p>
        </p:txBody>
      </p:sp>
      <p:sp>
        <p:nvSpPr>
          <p:cNvPr id="6" name="Slide Number Placeholder 5">
            <a:extLst>
              <a:ext uri="{FF2B5EF4-FFF2-40B4-BE49-F238E27FC236}">
                <a16:creationId xmlns:a16="http://schemas.microsoft.com/office/drawing/2014/main" id="{E935D5E2-D6AF-47D7-B943-C9FAB666BA67}"/>
              </a:ext>
            </a:extLst>
          </p:cNvPr>
          <p:cNvSpPr>
            <a:spLocks noGrp="1"/>
          </p:cNvSpPr>
          <p:nvPr>
            <p:ph type="sldNum" sz="quarter" idx="4"/>
          </p:nvPr>
        </p:nvSpPr>
        <p:spPr>
          <a:xfrm>
            <a:off x="11042882" y="5976001"/>
            <a:ext cx="366756" cy="365125"/>
          </a:xfrm>
          <a:prstGeom prst="rect">
            <a:avLst/>
          </a:prstGeom>
        </p:spPr>
        <p:txBody>
          <a:bodyPr vert="horz" lIns="91440" tIns="45720" rIns="91440" bIns="45720" rtlCol="0" anchor="ctr"/>
          <a:lstStyle>
            <a:lvl1pPr algn="ctr">
              <a:defRPr sz="1000">
                <a:solidFill>
                  <a:schemeClr val="tx1"/>
                </a:solidFill>
              </a:defRPr>
            </a:lvl1pPr>
          </a:lstStyle>
          <a:p>
            <a:fld id="{F470E458-E7C2-4395-B75D-476A174CEE45}" type="slidenum">
              <a:rPr lang="en-US" noProof="0" smtClean="0"/>
              <a:pPr/>
              <a:t>‹#›</a:t>
            </a:fld>
            <a:endParaRPr lang="en-US" noProof="0" dirty="0"/>
          </a:p>
        </p:txBody>
      </p:sp>
      <p:sp>
        <p:nvSpPr>
          <p:cNvPr id="7" name="Oval 6">
            <a:extLst>
              <a:ext uri="{FF2B5EF4-FFF2-40B4-BE49-F238E27FC236}">
                <a16:creationId xmlns:a16="http://schemas.microsoft.com/office/drawing/2014/main" id="{AA0AC1CF-7888-4B0B-B751-F9C83F4B7C06}"/>
              </a:ext>
            </a:extLst>
          </p:cNvPr>
          <p:cNvSpPr/>
          <p:nvPr userDrawn="1"/>
        </p:nvSpPr>
        <p:spPr>
          <a:xfrm>
            <a:off x="11066240" y="5998544"/>
            <a:ext cx="32004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407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54" r:id="rId8"/>
    <p:sldLayoutId id="2147483652"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5" r:id="rId26"/>
    <p:sldLayoutId id="2147483677" r:id="rId27"/>
    <p:sldLayoutId id="2147483681" r:id="rId28"/>
    <p:sldLayoutId id="2147483680" r:id="rId29"/>
    <p:sldLayoutId id="2147483682" r:id="rId30"/>
    <p:sldLayoutId id="2147483683" r:id="rId31"/>
    <p:sldLayoutId id="2147483684" r:id="rId32"/>
    <p:sldLayoutId id="2147483685" r:id="rId33"/>
    <p:sldLayoutId id="2147483686" r:id="rId34"/>
    <p:sldLayoutId id="2147483687" r:id="rId35"/>
    <p:sldLayoutId id="2147483655" r:id="rId36"/>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4" userDrawn="1">
          <p15:clr>
            <a:srgbClr val="F26B43"/>
          </p15:clr>
        </p15:guide>
        <p15:guide id="2" pos="7174" userDrawn="1">
          <p15:clr>
            <a:srgbClr val="F26B43"/>
          </p15:clr>
        </p15:guide>
        <p15:guide id="3" orient="horz" pos="3974" userDrawn="1">
          <p15:clr>
            <a:srgbClr val="F26B43"/>
          </p15:clr>
        </p15:guide>
        <p15:guide id="4"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 y="0"/>
            <a:ext cx="12191994" cy="809566"/>
          </a:xfrm>
          <a:solidFill>
            <a:schemeClr val="bg1"/>
          </a:solidFill>
        </p:spPr>
        <p:txBody>
          <a:bodyPr>
            <a:normAutofit fontScale="90000"/>
          </a:bodyPr>
          <a:lstStyle/>
          <a:p>
            <a:r>
              <a:rPr lang="en-US" dirty="0" smtClean="0">
                <a:solidFill>
                  <a:srgbClr val="FF0000"/>
                </a:solidFill>
              </a:rPr>
              <a:t>Shri </a:t>
            </a:r>
            <a:r>
              <a:rPr lang="en-US" dirty="0" err="1" smtClean="0">
                <a:solidFill>
                  <a:srgbClr val="FF0000"/>
                </a:solidFill>
              </a:rPr>
              <a:t>Vaishnav</a:t>
            </a:r>
            <a:r>
              <a:rPr lang="en-US" dirty="0" smtClean="0">
                <a:solidFill>
                  <a:srgbClr val="FF0000"/>
                </a:solidFill>
              </a:rPr>
              <a:t> </a:t>
            </a:r>
            <a:r>
              <a:rPr lang="en-US" dirty="0" err="1" smtClean="0">
                <a:solidFill>
                  <a:srgbClr val="FF0000"/>
                </a:solidFill>
              </a:rPr>
              <a:t>Vidyapeeth</a:t>
            </a:r>
            <a:r>
              <a:rPr lang="en-US" dirty="0" smtClean="0">
                <a:solidFill>
                  <a:srgbClr val="FF0000"/>
                </a:solidFill>
              </a:rPr>
              <a:t> </a:t>
            </a:r>
            <a:r>
              <a:rPr lang="en-US" dirty="0" err="1" smtClean="0">
                <a:solidFill>
                  <a:srgbClr val="FF0000"/>
                </a:solidFill>
              </a:rPr>
              <a:t>Vishwavidyalaya</a:t>
            </a:r>
            <a:r>
              <a:rPr lang="en-US" dirty="0" smtClean="0">
                <a:solidFill>
                  <a:srgbClr val="FF0000"/>
                </a:solidFill>
              </a:rPr>
              <a:t/>
            </a:r>
            <a:br>
              <a:rPr lang="en-US" dirty="0" smtClean="0">
                <a:solidFill>
                  <a:srgbClr val="FF0000"/>
                </a:solidFill>
              </a:rPr>
            </a:br>
            <a:r>
              <a:rPr lang="en-US" dirty="0" smtClean="0">
                <a:solidFill>
                  <a:srgbClr val="FF0000"/>
                </a:solidFill>
              </a:rPr>
              <a:t>Shri </a:t>
            </a:r>
            <a:r>
              <a:rPr lang="en-US" dirty="0" err="1" smtClean="0">
                <a:solidFill>
                  <a:srgbClr val="FF0000"/>
                </a:solidFill>
              </a:rPr>
              <a:t>Vaishnav</a:t>
            </a:r>
            <a:r>
              <a:rPr lang="en-US" dirty="0" smtClean="0">
                <a:solidFill>
                  <a:srgbClr val="FF0000"/>
                </a:solidFill>
              </a:rPr>
              <a:t> Institute of Information Technology</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F470E458-E7C2-4395-B75D-476A174CEE45}" type="slidenum">
              <a:rPr lang="en-US" noProof="0" smtClean="0"/>
              <a:t>1</a:t>
            </a:fld>
            <a:endParaRPr lang="en-US" noProof="0" dirty="0"/>
          </a:p>
        </p:txBody>
      </p:sp>
      <p:pic>
        <p:nvPicPr>
          <p:cNvPr id="20" name="Picture Placeholder 19"/>
          <p:cNvPicPr>
            <a:picLocks noGrp="1" noChangeAspect="1"/>
          </p:cNvPicPr>
          <p:nvPr>
            <p:ph type="pic" sz="quarter" idx="56"/>
          </p:nvPr>
        </p:nvPicPr>
        <p:blipFill>
          <a:blip r:embed="rId2">
            <a:extLst>
              <a:ext uri="{28A0092B-C50C-407E-A947-70E740481C1C}">
                <a14:useLocalDpi xmlns:a14="http://schemas.microsoft.com/office/drawing/2010/main" val="0"/>
              </a:ext>
            </a:extLst>
          </a:blip>
          <a:srcRect l="8738" r="8738"/>
          <a:stretch>
            <a:fillRect/>
          </a:stretch>
        </p:blipFill>
        <p:spPr>
          <a:xfrm>
            <a:off x="4910491" y="1555927"/>
            <a:ext cx="2303109" cy="1786129"/>
          </a:xfrm>
        </p:spPr>
      </p:pic>
      <p:sp>
        <p:nvSpPr>
          <p:cNvPr id="4" name="Subtitle 3"/>
          <p:cNvSpPr>
            <a:spLocks noGrp="1"/>
          </p:cNvSpPr>
          <p:nvPr>
            <p:ph type="subTitle" idx="4294967295"/>
          </p:nvPr>
        </p:nvSpPr>
        <p:spPr>
          <a:xfrm>
            <a:off x="0" y="3608065"/>
            <a:ext cx="12192000" cy="3505200"/>
          </a:xfrm>
          <a:noFill/>
        </p:spPr>
        <p:txBody>
          <a:bodyPr>
            <a:normAutofit/>
          </a:bodyPr>
          <a:lstStyle/>
          <a:p>
            <a:pPr marL="0" indent="0" algn="ctr">
              <a:buNone/>
            </a:pPr>
            <a:r>
              <a:rPr lang="en-US" b="1" dirty="0" smtClean="0"/>
              <a:t>Major Project</a:t>
            </a:r>
          </a:p>
          <a:p>
            <a:pPr marL="0" indent="0" algn="ctr">
              <a:buNone/>
            </a:pPr>
            <a:r>
              <a:rPr lang="en-US" b="1" dirty="0" smtClean="0"/>
              <a:t>Presentation-I</a:t>
            </a:r>
          </a:p>
          <a:p>
            <a:pPr marL="0" indent="0" algn="ctr">
              <a:buNone/>
            </a:pPr>
            <a:r>
              <a:rPr lang="en-US" b="1" dirty="0" smtClean="0"/>
              <a:t>Group-E7</a:t>
            </a:r>
          </a:p>
          <a:p>
            <a:endParaRPr lang="en-US" b="1" dirty="0"/>
          </a:p>
          <a:p>
            <a:pPr marL="0" indent="0" algn="just">
              <a:buNone/>
            </a:pPr>
            <a:r>
              <a:rPr lang="en-US" b="1" dirty="0" smtClean="0"/>
              <a:t>Team Leader: </a:t>
            </a:r>
            <a:r>
              <a:rPr lang="en-US" b="1" dirty="0" err="1" smtClean="0"/>
              <a:t>Chahak</a:t>
            </a:r>
            <a:r>
              <a:rPr lang="en-US" b="1" dirty="0" smtClean="0"/>
              <a:t> Garg				Enrollment No.: 20100BTCMCI07228</a:t>
            </a:r>
          </a:p>
          <a:p>
            <a:pPr marL="0" indent="0" algn="just">
              <a:buNone/>
            </a:pPr>
            <a:r>
              <a:rPr lang="en-US" b="1" dirty="0" smtClean="0"/>
              <a:t>Team Members: Laiba Shaikh				Enrollment No.: 20100BTCMCI07235</a:t>
            </a:r>
          </a:p>
          <a:p>
            <a:pPr marL="0" indent="0" algn="just">
              <a:buNone/>
            </a:pPr>
            <a:r>
              <a:rPr lang="en-US" b="1" dirty="0"/>
              <a:t>	</a:t>
            </a:r>
            <a:r>
              <a:rPr lang="en-US" b="1" dirty="0" smtClean="0"/>
              <a:t>	  </a:t>
            </a:r>
            <a:r>
              <a:rPr lang="en-US" b="1" dirty="0" err="1" smtClean="0"/>
              <a:t>Shashank</a:t>
            </a:r>
            <a:r>
              <a:rPr lang="en-US" b="1" dirty="0" smtClean="0"/>
              <a:t> Tiwari			Enrollment No.: 20100BTCMCI07248</a:t>
            </a:r>
          </a:p>
          <a:p>
            <a:pPr marL="0" indent="0" algn="just">
              <a:buNone/>
            </a:pPr>
            <a:r>
              <a:rPr lang="en-US" b="1" dirty="0"/>
              <a:t>	</a:t>
            </a:r>
            <a:r>
              <a:rPr lang="en-US" b="1" dirty="0" smtClean="0"/>
              <a:t>	  </a:t>
            </a:r>
            <a:r>
              <a:rPr lang="en-US" b="1" dirty="0" err="1" smtClean="0"/>
              <a:t>Taha</a:t>
            </a:r>
            <a:r>
              <a:rPr lang="en-US" b="1" dirty="0" smtClean="0"/>
              <a:t> </a:t>
            </a:r>
            <a:r>
              <a:rPr lang="en-US" b="1" dirty="0" err="1" smtClean="0"/>
              <a:t>Cyclewala</a:t>
            </a:r>
            <a:r>
              <a:rPr lang="en-US" b="1" dirty="0" smtClean="0"/>
              <a:t>			Enrollment No.: 20100BTCMCI07251</a:t>
            </a:r>
            <a:endParaRPr lang="en-US" b="1" dirty="0"/>
          </a:p>
        </p:txBody>
      </p:sp>
    </p:spTree>
    <p:extLst>
      <p:ext uri="{BB962C8B-B14F-4D97-AF65-F5344CB8AC3E}">
        <p14:creationId xmlns:p14="http://schemas.microsoft.com/office/powerpoint/2010/main" val="391217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F56EA8-E044-4CC4-B513-B26BD9507669}"/>
              </a:ext>
            </a:extLst>
          </p:cNvPr>
          <p:cNvSpPr>
            <a:spLocks noGrp="1"/>
          </p:cNvSpPr>
          <p:nvPr>
            <p:ph type="title"/>
          </p:nvPr>
        </p:nvSpPr>
        <p:spPr>
          <a:xfrm>
            <a:off x="6205056" y="808730"/>
            <a:ext cx="5204582" cy="885315"/>
          </a:xfrm>
        </p:spPr>
        <p:txBody>
          <a:bodyPr>
            <a:normAutofit/>
          </a:bodyPr>
          <a:lstStyle/>
          <a:p>
            <a:r>
              <a:rPr lang="en-US" sz="2900" dirty="0" smtClean="0"/>
              <a:t>TECHNICAL FEASIBILTY</a:t>
            </a:r>
            <a:endParaRPr lang="en-US" sz="2900" dirty="0"/>
          </a:p>
        </p:txBody>
      </p:sp>
      <p:sp>
        <p:nvSpPr>
          <p:cNvPr id="4" name="Slide Number Placeholder 3">
            <a:extLst>
              <a:ext uri="{FF2B5EF4-FFF2-40B4-BE49-F238E27FC236}">
                <a16:creationId xmlns:a16="http://schemas.microsoft.com/office/drawing/2014/main" id="{8CBB4CA8-B002-4DDD-8BB6-E512F24E3B90}"/>
              </a:ext>
            </a:extLst>
          </p:cNvPr>
          <p:cNvSpPr>
            <a:spLocks noGrp="1"/>
          </p:cNvSpPr>
          <p:nvPr>
            <p:ph type="sldNum" sz="quarter" idx="12"/>
          </p:nvPr>
        </p:nvSpPr>
        <p:spPr/>
        <p:txBody>
          <a:bodyPr/>
          <a:lstStyle/>
          <a:p>
            <a:r>
              <a:rPr lang="en-US" dirty="0"/>
              <a:t>0</a:t>
            </a:r>
            <a:fld id="{F470E458-E7C2-4395-B75D-476A174CEE45}" type="slidenum">
              <a:rPr lang="en-US" smtClean="0"/>
              <a:t>10</a:t>
            </a:fld>
            <a:endParaRPr lang="en-US" dirty="0"/>
          </a:p>
        </p:txBody>
      </p:sp>
      <p:sp>
        <p:nvSpPr>
          <p:cNvPr id="8" name="Text Placeholder 7">
            <a:extLst>
              <a:ext uri="{FF2B5EF4-FFF2-40B4-BE49-F238E27FC236}">
                <a16:creationId xmlns:a16="http://schemas.microsoft.com/office/drawing/2014/main" id="{C72ED8EC-71D2-4543-A0F0-EE3BBF92F0DA}"/>
              </a:ext>
            </a:extLst>
          </p:cNvPr>
          <p:cNvSpPr>
            <a:spLocks noGrp="1"/>
          </p:cNvSpPr>
          <p:nvPr>
            <p:ph type="body" sz="quarter" idx="4294967295"/>
          </p:nvPr>
        </p:nvSpPr>
        <p:spPr>
          <a:xfrm>
            <a:off x="0" y="2997200"/>
            <a:ext cx="2217738" cy="342900"/>
          </a:xfrm>
        </p:spPr>
        <p:txBody>
          <a:bodyPr>
            <a:normAutofit lnSpcReduction="10000"/>
          </a:bodyPr>
          <a:lstStyle/>
          <a:p>
            <a:pPr marL="0" indent="0">
              <a:buNone/>
            </a:pPr>
            <a:r>
              <a:rPr lang="en-US" dirty="0"/>
              <a:t> </a:t>
            </a:r>
            <a:r>
              <a:rPr lang="en-US" dirty="0" smtClean="0"/>
              <a:t>    </a:t>
            </a:r>
            <a:endParaRPr lang="en-US" dirty="0"/>
          </a:p>
        </p:txBody>
      </p:sp>
      <p:sp>
        <p:nvSpPr>
          <p:cNvPr id="10" name="Text Placeholder 9">
            <a:extLst>
              <a:ext uri="{FF2B5EF4-FFF2-40B4-BE49-F238E27FC236}">
                <a16:creationId xmlns:a16="http://schemas.microsoft.com/office/drawing/2014/main" id="{F490247B-1801-406D-84B0-13D91AA0A0D5}"/>
              </a:ext>
            </a:extLst>
          </p:cNvPr>
          <p:cNvSpPr>
            <a:spLocks noGrp="1"/>
          </p:cNvSpPr>
          <p:nvPr>
            <p:ph type="body" sz="quarter" idx="4294967295"/>
          </p:nvPr>
        </p:nvSpPr>
        <p:spPr>
          <a:xfrm>
            <a:off x="9894888" y="2997200"/>
            <a:ext cx="2297112" cy="342900"/>
          </a:xfrm>
        </p:spPr>
        <p:txBody>
          <a:bodyPr>
            <a:normAutofit lnSpcReduction="10000"/>
          </a:bodyPr>
          <a:lstStyle/>
          <a:p>
            <a:pPr marL="0" indent="0">
              <a:buNone/>
            </a:pPr>
            <a:r>
              <a:rPr lang="en-US" dirty="0" smtClean="0"/>
              <a:t>  </a:t>
            </a:r>
            <a:endParaRPr lang="en-US" dirty="0"/>
          </a:p>
        </p:txBody>
      </p:sp>
      <p:sp>
        <p:nvSpPr>
          <p:cNvPr id="9" name="Text Placeholder 8">
            <a:extLst>
              <a:ext uri="{FF2B5EF4-FFF2-40B4-BE49-F238E27FC236}">
                <a16:creationId xmlns:a16="http://schemas.microsoft.com/office/drawing/2014/main" id="{2049704E-C70E-4F97-B41A-FDBD01602DBB}"/>
              </a:ext>
            </a:extLst>
          </p:cNvPr>
          <p:cNvSpPr>
            <a:spLocks noGrp="1"/>
          </p:cNvSpPr>
          <p:nvPr>
            <p:ph type="body" sz="quarter" idx="4294967295"/>
          </p:nvPr>
        </p:nvSpPr>
        <p:spPr>
          <a:xfrm flipH="1" flipV="1">
            <a:off x="12192000" y="5079999"/>
            <a:ext cx="406400" cy="45719"/>
          </a:xfrm>
        </p:spPr>
        <p:txBody>
          <a:bodyPr>
            <a:normAutofit fontScale="25000" lnSpcReduction="20000"/>
          </a:bodyPr>
          <a:lstStyle/>
          <a:p>
            <a:pPr marL="0" indent="0">
              <a:buNone/>
            </a:pPr>
            <a:endParaRPr lang="en-US" dirty="0"/>
          </a:p>
        </p:txBody>
      </p:sp>
      <p:sp>
        <p:nvSpPr>
          <p:cNvPr id="2" name="Content Placeholder 1"/>
          <p:cNvSpPr>
            <a:spLocks noGrp="1"/>
          </p:cNvSpPr>
          <p:nvPr>
            <p:ph idx="1"/>
          </p:nvPr>
        </p:nvSpPr>
        <p:spPr>
          <a:xfrm>
            <a:off x="6030410" y="1694045"/>
            <a:ext cx="5972537" cy="2333945"/>
          </a:xfrm>
        </p:spPr>
        <p:txBody>
          <a:bodyPr>
            <a:normAutofit/>
          </a:bodyPr>
          <a:lstStyle/>
          <a:p>
            <a:r>
              <a:rPr lang="en-US" dirty="0"/>
              <a:t>Evaluate the technical requirements and challenges involved in developing and operating the recommender </a:t>
            </a:r>
            <a:r>
              <a:rPr lang="en-US" dirty="0" smtClean="0"/>
              <a:t>system</a:t>
            </a:r>
            <a:r>
              <a:rPr lang="en-US" dirty="0"/>
              <a:t>,</a:t>
            </a:r>
            <a:r>
              <a:rPr lang="en-US" dirty="0" smtClean="0"/>
              <a:t> considering </a:t>
            </a:r>
            <a:r>
              <a:rPr lang="en-US" dirty="0"/>
              <a:t>factors such as data collection and integration, algorithm development, scalability, computational resources, and integration with existing platforms or APIs. </a:t>
            </a:r>
          </a:p>
        </p:txBody>
      </p:sp>
      <p:sp>
        <p:nvSpPr>
          <p:cNvPr id="16" name="Title 2">
            <a:extLst>
              <a:ext uri="{FF2B5EF4-FFF2-40B4-BE49-F238E27FC236}">
                <a16:creationId xmlns:a16="http://schemas.microsoft.com/office/drawing/2014/main" id="{17F56EA8-E044-4CC4-B513-B26BD9507669}"/>
              </a:ext>
            </a:extLst>
          </p:cNvPr>
          <p:cNvSpPr txBox="1">
            <a:spLocks/>
          </p:cNvSpPr>
          <p:nvPr/>
        </p:nvSpPr>
        <p:spPr>
          <a:xfrm>
            <a:off x="6205056" y="3929278"/>
            <a:ext cx="5204582" cy="8853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900" dirty="0" smtClean="0"/>
              <a:t>OPERATIONAL FEASIBILTY</a:t>
            </a:r>
            <a:endParaRPr lang="en-US" sz="2900" dirty="0"/>
          </a:p>
        </p:txBody>
      </p:sp>
      <p:sp>
        <p:nvSpPr>
          <p:cNvPr id="18" name="Content Placeholder 1"/>
          <p:cNvSpPr txBox="1">
            <a:spLocks/>
          </p:cNvSpPr>
          <p:nvPr/>
        </p:nvSpPr>
        <p:spPr>
          <a:xfrm>
            <a:off x="6030410" y="4913305"/>
            <a:ext cx="5972537" cy="2333945"/>
          </a:xfrm>
          <a:prstGeom prst="rect">
            <a:avLst/>
          </a:prstGeom>
        </p:spPr>
        <p:txBody>
          <a:bodyPr vert="horz" lIns="91440" tIns="45720" rIns="91440" bIns="45720" rtlCol="0">
            <a:normAutofit/>
          </a:bodyPr>
          <a:lstStyle>
            <a:lvl1pPr marL="230400" indent="-228600" algn="l" defTabSz="914400" rtl="0" eaLnBrk="1" latinLnBrk="0" hangingPunct="1">
              <a:lnSpc>
                <a:spcPct val="100000"/>
              </a:lnSpc>
              <a:spcBef>
                <a:spcPts val="600"/>
              </a:spcBef>
              <a:buClr>
                <a:srgbClr val="9D0000"/>
              </a:buClr>
              <a:buFont typeface="Arial" panose="020B0604020202020204" pitchFamily="34" charset="0"/>
              <a:buChar char="•"/>
              <a:defRPr sz="2100" i="0" kern="1200">
                <a:solidFill>
                  <a:schemeClr val="tx2"/>
                </a:solidFill>
                <a:latin typeface="+mn-lt"/>
                <a:ea typeface="+mn-ea"/>
                <a:cs typeface="+mn-cs"/>
              </a:defRPr>
            </a:lvl1pPr>
            <a:lvl2pPr marL="344700" indent="-342900" algn="l" defTabSz="914400" rtl="0" eaLnBrk="1" latinLnBrk="0" hangingPunct="1">
              <a:lnSpc>
                <a:spcPct val="100000"/>
              </a:lnSpc>
              <a:spcBef>
                <a:spcPts val="600"/>
              </a:spcBef>
              <a:buClr>
                <a:srgbClr val="9D0000"/>
              </a:buClr>
              <a:buFont typeface="Arial" panose="020B0604020202020204" pitchFamily="34" charset="0"/>
              <a:buChar char="•"/>
              <a:defRPr sz="2100" i="1" kern="1200">
                <a:solidFill>
                  <a:schemeClr val="tx2"/>
                </a:solidFill>
                <a:latin typeface="+mn-lt"/>
                <a:ea typeface="+mn-ea"/>
                <a:cs typeface="+mn-cs"/>
              </a:defRPr>
            </a:lvl2pPr>
            <a:lvl3pPr marL="230400" indent="-228600" algn="l" defTabSz="914400" rtl="0" eaLnBrk="1" latinLnBrk="0" hangingPunct="1">
              <a:lnSpc>
                <a:spcPct val="100000"/>
              </a:lnSpc>
              <a:spcBef>
                <a:spcPts val="600"/>
              </a:spcBef>
              <a:buFont typeface="Arial" panose="020B0604020202020204" pitchFamily="34" charset="0"/>
              <a:buChar char="•"/>
              <a:defRPr sz="2100" i="1" kern="1200">
                <a:solidFill>
                  <a:schemeClr val="tx2"/>
                </a:solidFill>
                <a:latin typeface="+mn-lt"/>
                <a:ea typeface="+mn-ea"/>
                <a:cs typeface="+mn-cs"/>
              </a:defRPr>
            </a:lvl3pPr>
            <a:lvl4pPr marL="230400" indent="-228600" algn="l" defTabSz="914400" rtl="0" eaLnBrk="1" latinLnBrk="0" hangingPunct="1">
              <a:lnSpc>
                <a:spcPct val="100000"/>
              </a:lnSpc>
              <a:spcBef>
                <a:spcPts val="600"/>
              </a:spcBef>
              <a:buFont typeface="Arial" panose="020B0604020202020204" pitchFamily="34" charset="0"/>
              <a:buChar char="•"/>
              <a:defRPr sz="2100" i="1" kern="1200">
                <a:solidFill>
                  <a:schemeClr val="tx2"/>
                </a:solidFill>
                <a:latin typeface="+mn-lt"/>
                <a:ea typeface="+mn-ea"/>
                <a:cs typeface="+mn-cs"/>
              </a:defRPr>
            </a:lvl4pPr>
            <a:lvl5pPr marL="230400" indent="-228600" algn="l" defTabSz="914400" rtl="0" eaLnBrk="1" latinLnBrk="0" hangingPunct="1">
              <a:lnSpc>
                <a:spcPct val="100000"/>
              </a:lnSpc>
              <a:spcBef>
                <a:spcPts val="600"/>
              </a:spcBef>
              <a:buFont typeface="Arial" panose="020B0604020202020204" pitchFamily="34" charset="0"/>
              <a:buChar char="•"/>
              <a:defRPr sz="2100"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dirty="0"/>
              <a:t>Operational feasibility refers to the assessment of whether a food recommender system can be effectively implemented and integrated into existing operations.</a:t>
            </a:r>
          </a:p>
          <a:p>
            <a:pPr marL="1800" indent="0">
              <a:buNone/>
            </a:pPr>
            <a:endParaRPr lang="en-US" dirty="0"/>
          </a:p>
        </p:txBody>
      </p:sp>
    </p:spTree>
    <p:extLst>
      <p:ext uri="{BB962C8B-B14F-4D97-AF65-F5344CB8AC3E}">
        <p14:creationId xmlns:p14="http://schemas.microsoft.com/office/powerpoint/2010/main" val="306102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F56EA8-E044-4CC4-B513-B26BD9507669}"/>
              </a:ext>
            </a:extLst>
          </p:cNvPr>
          <p:cNvSpPr>
            <a:spLocks noGrp="1"/>
          </p:cNvSpPr>
          <p:nvPr>
            <p:ph type="title"/>
          </p:nvPr>
        </p:nvSpPr>
        <p:spPr>
          <a:xfrm>
            <a:off x="6205056" y="1017074"/>
            <a:ext cx="5204582" cy="885315"/>
          </a:xfrm>
        </p:spPr>
        <p:txBody>
          <a:bodyPr>
            <a:normAutofit/>
          </a:bodyPr>
          <a:lstStyle/>
          <a:p>
            <a:r>
              <a:rPr lang="en-US" sz="2900" dirty="0" smtClean="0"/>
              <a:t>ECONOMICAL FEASIBILTY</a:t>
            </a:r>
            <a:endParaRPr lang="en-US" sz="2900" dirty="0"/>
          </a:p>
        </p:txBody>
      </p:sp>
      <p:sp>
        <p:nvSpPr>
          <p:cNvPr id="4" name="Slide Number Placeholder 3">
            <a:extLst>
              <a:ext uri="{FF2B5EF4-FFF2-40B4-BE49-F238E27FC236}">
                <a16:creationId xmlns:a16="http://schemas.microsoft.com/office/drawing/2014/main" id="{8CBB4CA8-B002-4DDD-8BB6-E512F24E3B90}"/>
              </a:ext>
            </a:extLst>
          </p:cNvPr>
          <p:cNvSpPr>
            <a:spLocks noGrp="1"/>
          </p:cNvSpPr>
          <p:nvPr>
            <p:ph type="sldNum" sz="quarter" idx="12"/>
          </p:nvPr>
        </p:nvSpPr>
        <p:spPr/>
        <p:txBody>
          <a:bodyPr/>
          <a:lstStyle/>
          <a:p>
            <a:r>
              <a:rPr lang="en-US" dirty="0"/>
              <a:t>0</a:t>
            </a:r>
            <a:fld id="{F470E458-E7C2-4395-B75D-476A174CEE45}" type="slidenum">
              <a:rPr lang="en-US" smtClean="0"/>
              <a:t>11</a:t>
            </a:fld>
            <a:endParaRPr lang="en-US" dirty="0"/>
          </a:p>
        </p:txBody>
      </p:sp>
      <p:sp>
        <p:nvSpPr>
          <p:cNvPr id="8" name="Text Placeholder 7">
            <a:extLst>
              <a:ext uri="{FF2B5EF4-FFF2-40B4-BE49-F238E27FC236}">
                <a16:creationId xmlns:a16="http://schemas.microsoft.com/office/drawing/2014/main" id="{C72ED8EC-71D2-4543-A0F0-EE3BBF92F0DA}"/>
              </a:ext>
            </a:extLst>
          </p:cNvPr>
          <p:cNvSpPr>
            <a:spLocks noGrp="1"/>
          </p:cNvSpPr>
          <p:nvPr>
            <p:ph type="body" sz="quarter" idx="4294967295"/>
          </p:nvPr>
        </p:nvSpPr>
        <p:spPr>
          <a:xfrm>
            <a:off x="0" y="2997200"/>
            <a:ext cx="2217738" cy="342900"/>
          </a:xfrm>
        </p:spPr>
        <p:txBody>
          <a:bodyPr>
            <a:normAutofit lnSpcReduction="10000"/>
          </a:bodyPr>
          <a:lstStyle/>
          <a:p>
            <a:pPr marL="0" indent="0">
              <a:buNone/>
            </a:pPr>
            <a:r>
              <a:rPr lang="en-US" dirty="0"/>
              <a:t> </a:t>
            </a:r>
            <a:r>
              <a:rPr lang="en-US" dirty="0" smtClean="0"/>
              <a:t>    </a:t>
            </a:r>
            <a:endParaRPr lang="en-US" dirty="0"/>
          </a:p>
        </p:txBody>
      </p:sp>
      <p:sp>
        <p:nvSpPr>
          <p:cNvPr id="10" name="Text Placeholder 9">
            <a:extLst>
              <a:ext uri="{FF2B5EF4-FFF2-40B4-BE49-F238E27FC236}">
                <a16:creationId xmlns:a16="http://schemas.microsoft.com/office/drawing/2014/main" id="{F490247B-1801-406D-84B0-13D91AA0A0D5}"/>
              </a:ext>
            </a:extLst>
          </p:cNvPr>
          <p:cNvSpPr>
            <a:spLocks noGrp="1"/>
          </p:cNvSpPr>
          <p:nvPr>
            <p:ph type="body" sz="quarter" idx="4294967295"/>
          </p:nvPr>
        </p:nvSpPr>
        <p:spPr>
          <a:xfrm>
            <a:off x="9894888" y="2997200"/>
            <a:ext cx="2297112" cy="342900"/>
          </a:xfrm>
        </p:spPr>
        <p:txBody>
          <a:bodyPr>
            <a:normAutofit lnSpcReduction="10000"/>
          </a:bodyPr>
          <a:lstStyle/>
          <a:p>
            <a:pPr marL="0" indent="0">
              <a:buNone/>
            </a:pPr>
            <a:r>
              <a:rPr lang="en-US" dirty="0" smtClean="0"/>
              <a:t>  </a:t>
            </a:r>
            <a:endParaRPr lang="en-US" dirty="0"/>
          </a:p>
        </p:txBody>
      </p:sp>
      <p:sp>
        <p:nvSpPr>
          <p:cNvPr id="9" name="Text Placeholder 8">
            <a:extLst>
              <a:ext uri="{FF2B5EF4-FFF2-40B4-BE49-F238E27FC236}">
                <a16:creationId xmlns:a16="http://schemas.microsoft.com/office/drawing/2014/main" id="{2049704E-C70E-4F97-B41A-FDBD01602DBB}"/>
              </a:ext>
            </a:extLst>
          </p:cNvPr>
          <p:cNvSpPr>
            <a:spLocks noGrp="1"/>
          </p:cNvSpPr>
          <p:nvPr>
            <p:ph type="body" sz="quarter" idx="4294967295"/>
          </p:nvPr>
        </p:nvSpPr>
        <p:spPr>
          <a:xfrm flipH="1" flipV="1">
            <a:off x="12192000" y="5079999"/>
            <a:ext cx="406400" cy="45719"/>
          </a:xfrm>
        </p:spPr>
        <p:txBody>
          <a:bodyPr>
            <a:normAutofit fontScale="25000" lnSpcReduction="20000"/>
          </a:bodyPr>
          <a:lstStyle/>
          <a:p>
            <a:pPr marL="0" indent="0">
              <a:buNone/>
            </a:pPr>
            <a:endParaRPr lang="en-US" dirty="0"/>
          </a:p>
        </p:txBody>
      </p:sp>
      <p:sp>
        <p:nvSpPr>
          <p:cNvPr id="2" name="Content Placeholder 1"/>
          <p:cNvSpPr>
            <a:spLocks noGrp="1"/>
          </p:cNvSpPr>
          <p:nvPr>
            <p:ph idx="1"/>
          </p:nvPr>
        </p:nvSpPr>
        <p:spPr>
          <a:xfrm>
            <a:off x="6123008" y="2059170"/>
            <a:ext cx="5694744" cy="4281956"/>
          </a:xfrm>
        </p:spPr>
        <p:txBody>
          <a:bodyPr>
            <a:normAutofit fontScale="77500" lnSpcReduction="20000"/>
          </a:bodyPr>
          <a:lstStyle/>
          <a:p>
            <a:pPr marL="1800" indent="0" algn="just">
              <a:buNone/>
            </a:pPr>
            <a:r>
              <a:rPr lang="en-US" b="1" dirty="0"/>
              <a:t>Here are key aspects to consider when evaluating the economical feasibility of a food recommender</a:t>
            </a:r>
            <a:r>
              <a:rPr lang="en-US" b="1" dirty="0" smtClean="0"/>
              <a:t>:</a:t>
            </a:r>
          </a:p>
          <a:p>
            <a:pPr marL="1800" indent="0" algn="just">
              <a:buNone/>
            </a:pPr>
            <a:endParaRPr lang="en-US" dirty="0"/>
          </a:p>
          <a:p>
            <a:pPr lvl="0" algn="just"/>
            <a:r>
              <a:rPr lang="en-US" b="1" dirty="0"/>
              <a:t>Cost Analysis:</a:t>
            </a:r>
            <a:r>
              <a:rPr lang="en-US" dirty="0"/>
              <a:t> Conduct a comprehensive analysis of the costs associated with developing, implementing, and maintaining The Restaurant Recommender system. This includes costs related to system development, software licenses, hardware </a:t>
            </a:r>
            <a:r>
              <a:rPr lang="en-US" dirty="0" smtClean="0"/>
              <a:t>infrastructure.</a:t>
            </a:r>
          </a:p>
          <a:p>
            <a:pPr marL="1800" lvl="0" indent="0" algn="just">
              <a:buNone/>
            </a:pPr>
            <a:endParaRPr lang="en-US" dirty="0"/>
          </a:p>
          <a:p>
            <a:pPr lvl="0" algn="just"/>
            <a:r>
              <a:rPr lang="en-US" b="1" dirty="0"/>
              <a:t>Revenue Generation: </a:t>
            </a:r>
            <a:r>
              <a:rPr lang="en-US" dirty="0"/>
              <a:t>Evaluate the potential revenue streams that can be generated through The Restaurant Recommender system. This may include revenue from advertising, partnerships with restaurants or food delivery services, commissions on orders placed through the system, or premium subscription models. Assess the market size, competition, and potential for generating revenue within the target market segment.</a:t>
            </a:r>
          </a:p>
          <a:p>
            <a:pPr algn="just"/>
            <a:endParaRPr lang="en-US" dirty="0"/>
          </a:p>
        </p:txBody>
      </p:sp>
    </p:spTree>
    <p:extLst>
      <p:ext uri="{BB962C8B-B14F-4D97-AF65-F5344CB8AC3E}">
        <p14:creationId xmlns:p14="http://schemas.microsoft.com/office/powerpoint/2010/main" val="3463071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70E458-E7C2-4395-B75D-476A174CEE45}" type="slidenum">
              <a:rPr lang="en-US" noProof="0" smtClean="0"/>
              <a:pPr/>
              <a:t>12</a:t>
            </a:fld>
            <a:endParaRPr lang="en-US" noProof="0" dirty="0"/>
          </a:p>
        </p:txBody>
      </p:sp>
      <p:sp>
        <p:nvSpPr>
          <p:cNvPr id="8" name="Subtitle 7"/>
          <p:cNvSpPr>
            <a:spLocks noGrp="1"/>
          </p:cNvSpPr>
          <p:nvPr>
            <p:ph type="subTitle" idx="15"/>
          </p:nvPr>
        </p:nvSpPr>
        <p:spPr/>
        <p:txBody>
          <a:bodyPr/>
          <a:lstStyle/>
          <a:p>
            <a:r>
              <a:rPr lang="en-US" dirty="0" smtClean="0"/>
              <a:t>               </a:t>
            </a:r>
            <a:endParaRPr lang="en-US" dirty="0"/>
          </a:p>
        </p:txBody>
      </p:sp>
      <p:sp>
        <p:nvSpPr>
          <p:cNvPr id="6" name="Title 5"/>
          <p:cNvSpPr>
            <a:spLocks noGrp="1"/>
          </p:cNvSpPr>
          <p:nvPr>
            <p:ph type="ctrTitle"/>
          </p:nvPr>
        </p:nvSpPr>
        <p:spPr>
          <a:xfrm>
            <a:off x="3709791" y="2283500"/>
            <a:ext cx="4772417" cy="1896534"/>
          </a:xfrm>
        </p:spPr>
        <p:txBody>
          <a:bodyPr/>
          <a:lstStyle/>
          <a:p>
            <a:r>
              <a:rPr lang="en-US" dirty="0" smtClean="0"/>
              <a:t> REFERENCES</a:t>
            </a:r>
            <a:endParaRPr lang="en-US" dirty="0"/>
          </a:p>
        </p:txBody>
      </p:sp>
    </p:spTree>
    <p:extLst>
      <p:ext uri="{BB962C8B-B14F-4D97-AF65-F5344CB8AC3E}">
        <p14:creationId xmlns:p14="http://schemas.microsoft.com/office/powerpoint/2010/main" val="600942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70E458-E7C2-4395-B75D-476A174CEE45}" type="slidenum">
              <a:rPr lang="en-US" noProof="0" smtClean="0"/>
              <a:t>13</a:t>
            </a:fld>
            <a:endParaRPr lang="en-US" noProof="0" dirty="0"/>
          </a:p>
        </p:txBody>
      </p:sp>
      <p:sp>
        <p:nvSpPr>
          <p:cNvPr id="15" name="Text Placeholder 14"/>
          <p:cNvSpPr>
            <a:spLocks noGrp="1"/>
          </p:cNvSpPr>
          <p:nvPr>
            <p:ph type="body" sz="quarter" idx="48"/>
          </p:nvPr>
        </p:nvSpPr>
        <p:spPr>
          <a:xfrm>
            <a:off x="1630818" y="2275149"/>
            <a:ext cx="3775075" cy="1153917"/>
          </a:xfrm>
        </p:spPr>
        <p:txBody>
          <a:bodyPr>
            <a:normAutofit fontScale="92500" lnSpcReduction="10000"/>
          </a:bodyPr>
          <a:lstStyle/>
          <a:p>
            <a:pPr algn="just"/>
            <a:r>
              <a:rPr lang="en-US" b="1" u="sng" dirty="0" smtClean="0"/>
              <a:t>Collaborative Filtering</a:t>
            </a:r>
            <a:r>
              <a:rPr lang="en-US" dirty="0" smtClean="0"/>
              <a:t> </a:t>
            </a:r>
          </a:p>
          <a:p>
            <a:pPr algn="just"/>
            <a:r>
              <a:rPr lang="en-US" dirty="0" smtClean="0"/>
              <a:t>by </a:t>
            </a:r>
            <a:r>
              <a:rPr lang="en-US" dirty="0"/>
              <a:t>P. Resnick and H. Varian (1997) </a:t>
            </a:r>
            <a:r>
              <a:rPr lang="en-US" dirty="0" smtClean="0"/>
              <a:t>  </a:t>
            </a:r>
          </a:p>
          <a:p>
            <a:pPr algn="just"/>
            <a:r>
              <a:rPr lang="en-US" u="sng" dirty="0" smtClean="0"/>
              <a:t>Content-Based </a:t>
            </a:r>
            <a:r>
              <a:rPr lang="en-US" u="sng" dirty="0"/>
              <a:t>Recommendation </a:t>
            </a:r>
            <a:r>
              <a:rPr lang="en-US" u="sng" dirty="0" smtClean="0"/>
              <a:t>Systems</a:t>
            </a:r>
            <a:r>
              <a:rPr lang="en-US" dirty="0" smtClean="0"/>
              <a:t> </a:t>
            </a:r>
            <a:r>
              <a:rPr lang="en-US" dirty="0"/>
              <a:t>by D. </a:t>
            </a:r>
            <a:r>
              <a:rPr lang="en-US" dirty="0" err="1"/>
              <a:t>Billsus</a:t>
            </a:r>
            <a:r>
              <a:rPr lang="en-US" dirty="0"/>
              <a:t> and M. </a:t>
            </a:r>
            <a:r>
              <a:rPr lang="en-US" dirty="0" err="1"/>
              <a:t>Pazzani</a:t>
            </a:r>
            <a:r>
              <a:rPr lang="en-US" dirty="0"/>
              <a:t> (2000)</a:t>
            </a:r>
          </a:p>
        </p:txBody>
      </p:sp>
      <p:sp>
        <p:nvSpPr>
          <p:cNvPr id="16" name="Text Placeholder 15"/>
          <p:cNvSpPr>
            <a:spLocks noGrp="1"/>
          </p:cNvSpPr>
          <p:nvPr>
            <p:ph type="body" sz="quarter" idx="49"/>
          </p:nvPr>
        </p:nvSpPr>
        <p:spPr>
          <a:xfrm>
            <a:off x="1630818" y="1823769"/>
            <a:ext cx="3775075" cy="343264"/>
          </a:xfrm>
        </p:spPr>
        <p:txBody>
          <a:bodyPr/>
          <a:lstStyle/>
          <a:p>
            <a:pPr algn="just"/>
            <a:r>
              <a:rPr lang="en-US" sz="1600" dirty="0"/>
              <a:t>Recommender System Techniques:</a:t>
            </a:r>
          </a:p>
        </p:txBody>
      </p:sp>
      <p:sp>
        <p:nvSpPr>
          <p:cNvPr id="17" name="Text Placeholder 16"/>
          <p:cNvSpPr>
            <a:spLocks noGrp="1"/>
          </p:cNvSpPr>
          <p:nvPr>
            <p:ph type="body" sz="quarter" idx="50"/>
          </p:nvPr>
        </p:nvSpPr>
        <p:spPr>
          <a:xfrm>
            <a:off x="1630819" y="4449344"/>
            <a:ext cx="3775075" cy="1526657"/>
          </a:xfrm>
        </p:spPr>
        <p:txBody>
          <a:bodyPr>
            <a:normAutofit fontScale="92500" lnSpcReduction="20000"/>
          </a:bodyPr>
          <a:lstStyle/>
          <a:p>
            <a:r>
              <a:rPr lang="en-US" b="1" u="sng" dirty="0" smtClean="0"/>
              <a:t>The Power of Personalization in Recommender Systems" </a:t>
            </a:r>
          </a:p>
          <a:p>
            <a:r>
              <a:rPr lang="en-US" dirty="0" smtClean="0"/>
              <a:t>by </a:t>
            </a:r>
            <a:r>
              <a:rPr lang="en-US" dirty="0"/>
              <a:t>P. Massa and P. </a:t>
            </a:r>
            <a:r>
              <a:rPr lang="en-US" dirty="0" err="1"/>
              <a:t>Avesani</a:t>
            </a:r>
            <a:r>
              <a:rPr lang="en-US" dirty="0"/>
              <a:t> (2007)   </a:t>
            </a:r>
          </a:p>
          <a:p>
            <a:r>
              <a:rPr lang="en-US" b="1" u="sng" dirty="0" smtClean="0"/>
              <a:t>Context-Aware </a:t>
            </a:r>
            <a:r>
              <a:rPr lang="en-US" b="1" u="sng" dirty="0"/>
              <a:t>Recommender Systems: A Comprehensive </a:t>
            </a:r>
            <a:r>
              <a:rPr lang="en-US" b="1" u="sng" dirty="0" smtClean="0"/>
              <a:t>Survey</a:t>
            </a:r>
          </a:p>
          <a:p>
            <a:r>
              <a:rPr lang="en-US" dirty="0" smtClean="0"/>
              <a:t> </a:t>
            </a:r>
            <a:r>
              <a:rPr lang="en-US" dirty="0"/>
              <a:t>by L. Chen et al. (2012)</a:t>
            </a:r>
          </a:p>
        </p:txBody>
      </p:sp>
      <p:sp>
        <p:nvSpPr>
          <p:cNvPr id="18" name="Text Placeholder 17"/>
          <p:cNvSpPr>
            <a:spLocks noGrp="1"/>
          </p:cNvSpPr>
          <p:nvPr>
            <p:ph type="body" sz="quarter" idx="51"/>
          </p:nvPr>
        </p:nvSpPr>
        <p:spPr/>
        <p:txBody>
          <a:bodyPr/>
          <a:lstStyle/>
          <a:p>
            <a:r>
              <a:rPr lang="en-US" sz="1600" dirty="0"/>
              <a:t>Personalization and User Modeling</a:t>
            </a:r>
          </a:p>
        </p:txBody>
      </p:sp>
      <p:sp>
        <p:nvSpPr>
          <p:cNvPr id="19" name="Text Placeholder 18"/>
          <p:cNvSpPr>
            <a:spLocks noGrp="1"/>
          </p:cNvSpPr>
          <p:nvPr>
            <p:ph type="body" sz="quarter" idx="52"/>
          </p:nvPr>
        </p:nvSpPr>
        <p:spPr>
          <a:xfrm>
            <a:off x="7122858" y="2275149"/>
            <a:ext cx="3775075" cy="1510613"/>
          </a:xfrm>
        </p:spPr>
        <p:txBody>
          <a:bodyPr/>
          <a:lstStyle/>
          <a:p>
            <a:pPr algn="just"/>
            <a:r>
              <a:rPr lang="en-US" b="1" u="sng" dirty="0" smtClean="0"/>
              <a:t>A </a:t>
            </a:r>
            <a:r>
              <a:rPr lang="en-US" b="1" u="sng" dirty="0"/>
              <a:t>Survey and </a:t>
            </a:r>
            <a:r>
              <a:rPr lang="en-US" b="1" u="sng" dirty="0" smtClean="0"/>
              <a:t>Classification</a:t>
            </a:r>
            <a:r>
              <a:rPr lang="en-US" dirty="0" smtClean="0"/>
              <a:t> </a:t>
            </a:r>
          </a:p>
          <a:p>
            <a:pPr algn="just"/>
            <a:r>
              <a:rPr lang="en-US" dirty="0" smtClean="0"/>
              <a:t>by </a:t>
            </a:r>
            <a:r>
              <a:rPr lang="en-US" dirty="0"/>
              <a:t>G. </a:t>
            </a:r>
            <a:r>
              <a:rPr lang="en-US" dirty="0" err="1"/>
              <a:t>Adomavicius</a:t>
            </a:r>
            <a:r>
              <a:rPr lang="en-US" dirty="0"/>
              <a:t> and A. </a:t>
            </a:r>
            <a:r>
              <a:rPr lang="en-US" dirty="0" err="1"/>
              <a:t>Tuzhilin</a:t>
            </a:r>
            <a:r>
              <a:rPr lang="en-US" dirty="0"/>
              <a:t> (2011)  </a:t>
            </a:r>
            <a:endParaRPr lang="en-US" dirty="0" smtClean="0"/>
          </a:p>
          <a:p>
            <a:pPr algn="just"/>
            <a:r>
              <a:rPr lang="en-US" b="1" u="sng" dirty="0" smtClean="0"/>
              <a:t>Geo-Social </a:t>
            </a:r>
            <a:r>
              <a:rPr lang="en-US" b="1" u="sng" dirty="0" err="1" smtClean="0"/>
              <a:t>RecommendationA</a:t>
            </a:r>
            <a:r>
              <a:rPr lang="en-US" b="1" u="sng" dirty="0" smtClean="0"/>
              <a:t> Survey</a:t>
            </a:r>
            <a:r>
              <a:rPr lang="en-US" dirty="0" smtClean="0"/>
              <a:t> </a:t>
            </a:r>
            <a:r>
              <a:rPr lang="en-US" dirty="0"/>
              <a:t>by L. Yao et al. (2014)</a:t>
            </a:r>
          </a:p>
        </p:txBody>
      </p:sp>
      <p:sp>
        <p:nvSpPr>
          <p:cNvPr id="20" name="Text Placeholder 19"/>
          <p:cNvSpPr>
            <a:spLocks noGrp="1"/>
          </p:cNvSpPr>
          <p:nvPr>
            <p:ph type="body" sz="quarter" idx="53"/>
          </p:nvPr>
        </p:nvSpPr>
        <p:spPr>
          <a:xfrm>
            <a:off x="6919658" y="1823769"/>
            <a:ext cx="3775075" cy="343264"/>
          </a:xfrm>
        </p:spPr>
        <p:txBody>
          <a:bodyPr/>
          <a:lstStyle/>
          <a:p>
            <a:r>
              <a:rPr lang="en-US" sz="1600" dirty="0" smtClean="0"/>
              <a:t>Location-Based </a:t>
            </a:r>
            <a:r>
              <a:rPr lang="en-US" sz="1600" dirty="0"/>
              <a:t>Recommendations</a:t>
            </a:r>
          </a:p>
        </p:txBody>
      </p:sp>
      <p:sp>
        <p:nvSpPr>
          <p:cNvPr id="21" name="Text Placeholder 20"/>
          <p:cNvSpPr>
            <a:spLocks noGrp="1"/>
          </p:cNvSpPr>
          <p:nvPr>
            <p:ph type="body" sz="quarter" idx="54"/>
          </p:nvPr>
        </p:nvSpPr>
        <p:spPr>
          <a:xfrm>
            <a:off x="7122858" y="4449344"/>
            <a:ext cx="3775075" cy="1624078"/>
          </a:xfrm>
        </p:spPr>
        <p:txBody>
          <a:bodyPr>
            <a:normAutofit fontScale="92500" lnSpcReduction="10000"/>
          </a:bodyPr>
          <a:lstStyle/>
          <a:p>
            <a:r>
              <a:rPr lang="en-US" b="1" u="sng" dirty="0" smtClean="0"/>
              <a:t>A </a:t>
            </a:r>
            <a:r>
              <a:rPr lang="en-US" b="1" u="sng" dirty="0"/>
              <a:t>Survey of Restaurant Recommendation </a:t>
            </a:r>
            <a:r>
              <a:rPr lang="en-US" b="1" u="sng" dirty="0" smtClean="0"/>
              <a:t>Techniques</a:t>
            </a:r>
          </a:p>
          <a:p>
            <a:r>
              <a:rPr lang="en-US" dirty="0" smtClean="0"/>
              <a:t> by </a:t>
            </a:r>
            <a:r>
              <a:rPr lang="en-US" dirty="0"/>
              <a:t>Z. Chen et al. (2018)   </a:t>
            </a:r>
            <a:endParaRPr lang="en-US" dirty="0" smtClean="0"/>
          </a:p>
          <a:p>
            <a:r>
              <a:rPr lang="en-US" b="1" u="sng" dirty="0" smtClean="0"/>
              <a:t>A </a:t>
            </a:r>
            <a:r>
              <a:rPr lang="en-US" b="1" u="sng" dirty="0"/>
              <a:t>Survey of Recommender Systems in the Restaurant </a:t>
            </a:r>
            <a:r>
              <a:rPr lang="en-US" b="1" u="sng" dirty="0" smtClean="0"/>
              <a:t>Domain</a:t>
            </a:r>
            <a:endParaRPr lang="en-US" dirty="0"/>
          </a:p>
          <a:p>
            <a:r>
              <a:rPr lang="en-US" dirty="0" smtClean="0"/>
              <a:t> </a:t>
            </a:r>
            <a:r>
              <a:rPr lang="en-US" dirty="0"/>
              <a:t>by M. Reis et al. (2019)</a:t>
            </a:r>
          </a:p>
          <a:p>
            <a:endParaRPr lang="en-US" dirty="0"/>
          </a:p>
        </p:txBody>
      </p:sp>
      <p:sp>
        <p:nvSpPr>
          <p:cNvPr id="22" name="Text Placeholder 21"/>
          <p:cNvSpPr>
            <a:spLocks noGrp="1"/>
          </p:cNvSpPr>
          <p:nvPr>
            <p:ph type="body" sz="quarter" idx="55"/>
          </p:nvPr>
        </p:nvSpPr>
        <p:spPr/>
        <p:txBody>
          <a:bodyPr/>
          <a:lstStyle/>
          <a:p>
            <a:pPr algn="just"/>
            <a:r>
              <a:rPr lang="en-US" sz="1600" dirty="0"/>
              <a:t>Survey </a:t>
            </a:r>
            <a:r>
              <a:rPr lang="en-US" sz="1600" dirty="0" smtClean="0"/>
              <a:t>Papers</a:t>
            </a:r>
            <a:endParaRPr lang="en-US" sz="1600" dirty="0"/>
          </a:p>
        </p:txBody>
      </p:sp>
      <p:sp>
        <p:nvSpPr>
          <p:cNvPr id="23" name="Picture Placeholder 22"/>
          <p:cNvSpPr>
            <a:spLocks noGrp="1"/>
          </p:cNvSpPr>
          <p:nvPr>
            <p:ph type="pic" sz="quarter" idx="56"/>
          </p:nvPr>
        </p:nvSpPr>
        <p:spPr/>
      </p:sp>
    </p:spTree>
    <p:extLst>
      <p:ext uri="{BB962C8B-B14F-4D97-AF65-F5344CB8AC3E}">
        <p14:creationId xmlns:p14="http://schemas.microsoft.com/office/powerpoint/2010/main" val="3654567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353B-B4F8-4BE2-AAFA-68505EFD94A2}"/>
              </a:ext>
            </a:extLst>
          </p:cNvPr>
          <p:cNvSpPr>
            <a:spLocks noGrp="1"/>
          </p:cNvSpPr>
          <p:nvPr>
            <p:ph type="title"/>
          </p:nvPr>
        </p:nvSpPr>
        <p:spPr/>
        <p:txBody>
          <a:bodyPr>
            <a:normAutofit/>
          </a:bodyPr>
          <a:lstStyle/>
          <a:p>
            <a:r>
              <a:rPr lang="en-US" sz="4800" dirty="0" smtClean="0"/>
              <a:t>THANK-YOU</a:t>
            </a:r>
            <a:endParaRPr lang="en-US" sz="4800" dirty="0"/>
          </a:p>
        </p:txBody>
      </p:sp>
      <p:sp>
        <p:nvSpPr>
          <p:cNvPr id="3" name="Slide Number Placeholder 2">
            <a:extLst>
              <a:ext uri="{FF2B5EF4-FFF2-40B4-BE49-F238E27FC236}">
                <a16:creationId xmlns:a16="http://schemas.microsoft.com/office/drawing/2014/main" id="{973D73B8-0159-4360-B763-76EC226632BF}"/>
              </a:ext>
            </a:extLst>
          </p:cNvPr>
          <p:cNvSpPr>
            <a:spLocks noGrp="1"/>
          </p:cNvSpPr>
          <p:nvPr>
            <p:ph type="sldNum" sz="quarter" idx="12"/>
          </p:nvPr>
        </p:nvSpPr>
        <p:spPr/>
        <p:txBody>
          <a:bodyPr/>
          <a:lstStyle/>
          <a:p>
            <a:r>
              <a:rPr lang="en-US" dirty="0"/>
              <a:t>0</a:t>
            </a:r>
            <a:fld id="{F470E458-E7C2-4395-B75D-476A174CEE45}" type="slidenum">
              <a:rPr lang="en-US" smtClean="0"/>
              <a:t>14</a:t>
            </a:fld>
            <a:endParaRPr lang="en-US" dirty="0"/>
          </a:p>
        </p:txBody>
      </p:sp>
    </p:spTree>
    <p:extLst>
      <p:ext uri="{BB962C8B-B14F-4D97-AF65-F5344CB8AC3E}">
        <p14:creationId xmlns:p14="http://schemas.microsoft.com/office/powerpoint/2010/main" val="178503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1BA1-104B-437A-BD2C-C1120088E0BC}"/>
              </a:ext>
            </a:extLst>
          </p:cNvPr>
          <p:cNvSpPr>
            <a:spLocks noGrp="1"/>
          </p:cNvSpPr>
          <p:nvPr>
            <p:ph type="ctrTitle"/>
          </p:nvPr>
        </p:nvSpPr>
        <p:spPr>
          <a:xfrm>
            <a:off x="816924" y="3482148"/>
            <a:ext cx="6238970" cy="1967770"/>
          </a:xfrm>
        </p:spPr>
        <p:txBody>
          <a:bodyPr>
            <a:normAutofit/>
          </a:bodyPr>
          <a:lstStyle/>
          <a:p>
            <a:r>
              <a:rPr lang="en-US" sz="5500" dirty="0" smtClean="0"/>
              <a:t>Taste the Best</a:t>
            </a:r>
            <a:endParaRPr lang="ru-RU" sz="5500" dirty="0"/>
          </a:p>
        </p:txBody>
      </p:sp>
      <p:sp>
        <p:nvSpPr>
          <p:cNvPr id="3" name="Subtitle 2">
            <a:extLst>
              <a:ext uri="{FF2B5EF4-FFF2-40B4-BE49-F238E27FC236}">
                <a16:creationId xmlns:a16="http://schemas.microsoft.com/office/drawing/2014/main" id="{612F902E-562E-4C59-9195-659D40C6A995}"/>
              </a:ext>
            </a:extLst>
          </p:cNvPr>
          <p:cNvSpPr>
            <a:spLocks noGrp="1"/>
          </p:cNvSpPr>
          <p:nvPr>
            <p:ph type="subTitle" idx="1"/>
          </p:nvPr>
        </p:nvSpPr>
        <p:spPr>
          <a:xfrm>
            <a:off x="816924" y="5647253"/>
            <a:ext cx="6238970" cy="505934"/>
          </a:xfrm>
        </p:spPr>
        <p:txBody>
          <a:bodyPr/>
          <a:lstStyle/>
          <a:p>
            <a:r>
              <a:rPr lang="en-US" dirty="0" smtClean="0"/>
              <a:t>Your Ultimate Restaurant Guide</a:t>
            </a:r>
            <a:endParaRPr lang="ru-RU" dirty="0"/>
          </a:p>
        </p:txBody>
      </p:sp>
      <p:sp>
        <p:nvSpPr>
          <p:cNvPr id="4" name="Picture Placeholder 3"/>
          <p:cNvSpPr>
            <a:spLocks noGrp="1"/>
          </p:cNvSpPr>
          <p:nvPr>
            <p:ph type="pic" sz="quarter" idx="15"/>
          </p:nvPr>
        </p:nvSpPr>
        <p:spPr>
          <a:xfrm>
            <a:off x="12383911" y="940858"/>
            <a:ext cx="115772" cy="1149350"/>
          </a:xfrm>
        </p:spPr>
      </p:sp>
    </p:spTree>
    <p:extLst>
      <p:ext uri="{BB962C8B-B14F-4D97-AF65-F5344CB8AC3E}">
        <p14:creationId xmlns:p14="http://schemas.microsoft.com/office/powerpoint/2010/main" val="2457492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70E458-E7C2-4395-B75D-476A174CEE45}" type="slidenum">
              <a:rPr lang="en-US" noProof="0" smtClean="0"/>
              <a:pPr/>
              <a:t>3</a:t>
            </a:fld>
            <a:endParaRPr lang="en-US" noProof="0" dirty="0"/>
          </a:p>
        </p:txBody>
      </p:sp>
      <p:sp>
        <p:nvSpPr>
          <p:cNvPr id="8" name="Subtitle 7"/>
          <p:cNvSpPr>
            <a:spLocks noGrp="1"/>
          </p:cNvSpPr>
          <p:nvPr>
            <p:ph type="subTitle" idx="15"/>
          </p:nvPr>
        </p:nvSpPr>
        <p:spPr/>
        <p:txBody>
          <a:bodyPr/>
          <a:lstStyle/>
          <a:p>
            <a:r>
              <a:rPr lang="en-US" dirty="0" smtClean="0"/>
              <a:t>               </a:t>
            </a:r>
            <a:endParaRPr lang="en-US" dirty="0"/>
          </a:p>
        </p:txBody>
      </p:sp>
      <p:sp>
        <p:nvSpPr>
          <p:cNvPr id="6" name="Title 5"/>
          <p:cNvSpPr>
            <a:spLocks noGrp="1"/>
          </p:cNvSpPr>
          <p:nvPr>
            <p:ph type="ctrTitle"/>
          </p:nvPr>
        </p:nvSpPr>
        <p:spPr>
          <a:xfrm>
            <a:off x="3709791" y="2156178"/>
            <a:ext cx="4772417" cy="1896534"/>
          </a:xfrm>
        </p:spPr>
        <p:txBody>
          <a:bodyPr/>
          <a:lstStyle/>
          <a:p>
            <a:r>
              <a:rPr lang="en-US" dirty="0" smtClean="0"/>
              <a:t> PROBLEM </a:t>
            </a:r>
            <a:br>
              <a:rPr lang="en-US" dirty="0" smtClean="0"/>
            </a:br>
            <a:r>
              <a:rPr lang="en-US" dirty="0" smtClean="0"/>
              <a:t>DOMAIN</a:t>
            </a:r>
            <a:endParaRPr lang="en-US" dirty="0"/>
          </a:p>
        </p:txBody>
      </p:sp>
    </p:spTree>
    <p:extLst>
      <p:ext uri="{BB962C8B-B14F-4D97-AF65-F5344CB8AC3E}">
        <p14:creationId xmlns:p14="http://schemas.microsoft.com/office/powerpoint/2010/main" val="11497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C0C4-7B6C-4E9A-8274-2FC40023F4D6}"/>
              </a:ext>
            </a:extLst>
          </p:cNvPr>
          <p:cNvSpPr>
            <a:spLocks noGrp="1"/>
          </p:cNvSpPr>
          <p:nvPr>
            <p:ph type="title"/>
          </p:nvPr>
        </p:nvSpPr>
        <p:spPr/>
        <p:txBody>
          <a:bodyPr/>
          <a:lstStyle/>
          <a:p>
            <a:pPr algn="just"/>
            <a:r>
              <a:rPr lang="en-US" dirty="0" smtClean="0"/>
              <a:t>PROBLEM DOMAIN</a:t>
            </a:r>
            <a:endParaRPr lang="en-US" dirty="0"/>
          </a:p>
        </p:txBody>
      </p:sp>
      <p:sp>
        <p:nvSpPr>
          <p:cNvPr id="3" name="Text Placeholder 2">
            <a:extLst>
              <a:ext uri="{FF2B5EF4-FFF2-40B4-BE49-F238E27FC236}">
                <a16:creationId xmlns:a16="http://schemas.microsoft.com/office/drawing/2014/main" id="{C05A4E51-65D1-4F1C-B66B-51A1E5DC03B9}"/>
              </a:ext>
            </a:extLst>
          </p:cNvPr>
          <p:cNvSpPr>
            <a:spLocks noGrp="1"/>
          </p:cNvSpPr>
          <p:nvPr>
            <p:ph type="body" idx="1"/>
          </p:nvPr>
        </p:nvSpPr>
        <p:spPr>
          <a:xfrm>
            <a:off x="831850" y="2417945"/>
            <a:ext cx="4251138" cy="4355387"/>
          </a:xfrm>
        </p:spPr>
        <p:txBody>
          <a:bodyPr>
            <a:normAutofit fontScale="85000" lnSpcReduction="20000"/>
          </a:bodyPr>
          <a:lstStyle/>
          <a:p>
            <a:pPr marL="342900" indent="-342900" algn="just">
              <a:lnSpc>
                <a:spcPct val="120000"/>
              </a:lnSpc>
              <a:buFont typeface="Wingdings" panose="05000000000000000000" pitchFamily="2" charset="2"/>
              <a:buChar char="q"/>
            </a:pPr>
            <a:r>
              <a:rPr lang="en-US" dirty="0"/>
              <a:t>In today's fast-paced and diverse culinary landscape, individuals often struggle to find the right restaurant that suits their preferences, resulting in decision fatigue and wasted time exploring numerous options</a:t>
            </a:r>
            <a:r>
              <a:rPr lang="en-US" dirty="0" smtClean="0"/>
              <a:t>.</a:t>
            </a:r>
          </a:p>
          <a:p>
            <a:pPr marL="342900" indent="-342900" algn="just">
              <a:lnSpc>
                <a:spcPct val="120000"/>
              </a:lnSpc>
              <a:buFont typeface="Wingdings" panose="05000000000000000000" pitchFamily="2" charset="2"/>
              <a:buChar char="q"/>
            </a:pPr>
            <a:r>
              <a:rPr lang="en-US" dirty="0"/>
              <a:t>Therefore, there is a need for an intelligent and efficient restaurant recommender system that can alleviate these challenges by providing personalized and accurate recommendations based on individual preferences, location, dietary restrictions, and other relevant </a:t>
            </a:r>
            <a:r>
              <a:rPr lang="en-US" dirty="0" smtClean="0"/>
              <a:t>factors.</a:t>
            </a:r>
          </a:p>
          <a:p>
            <a:pPr algn="just"/>
            <a:endParaRPr lang="en-US" dirty="0"/>
          </a:p>
        </p:txBody>
      </p:sp>
      <p:sp>
        <p:nvSpPr>
          <p:cNvPr id="5" name="Slide Number Placeholder 4">
            <a:extLst>
              <a:ext uri="{FF2B5EF4-FFF2-40B4-BE49-F238E27FC236}">
                <a16:creationId xmlns:a16="http://schemas.microsoft.com/office/drawing/2014/main" id="{F09C25A8-B8DD-4EB6-91B0-C2BB5DA7F8D1}"/>
              </a:ext>
            </a:extLst>
          </p:cNvPr>
          <p:cNvSpPr>
            <a:spLocks noGrp="1"/>
          </p:cNvSpPr>
          <p:nvPr>
            <p:ph type="sldNum" sz="quarter" idx="12"/>
          </p:nvPr>
        </p:nvSpPr>
        <p:spPr>
          <a:xfrm>
            <a:off x="11042882" y="5976001"/>
            <a:ext cx="366756" cy="365125"/>
          </a:xfrm>
        </p:spPr>
        <p:txBody>
          <a:bodyPr/>
          <a:lstStyle/>
          <a:p>
            <a:r>
              <a:rPr lang="en-US" dirty="0">
                <a:solidFill>
                  <a:srgbClr val="FFFFFF"/>
                </a:solidFill>
              </a:rPr>
              <a:t>0</a:t>
            </a:r>
            <a:fld id="{F470E458-E7C2-4395-B75D-476A174CEE45}" type="slidenum">
              <a:rPr lang="en-US" smtClean="0">
                <a:solidFill>
                  <a:srgbClr val="FFFFFF"/>
                </a:solidFill>
              </a:rPr>
              <a:pPr/>
              <a:t>4</a:t>
            </a:fld>
            <a:endParaRPr lang="en-US" dirty="0">
              <a:solidFill>
                <a:srgbClr val="FFFFFF"/>
              </a:solidFill>
            </a:endParaRPr>
          </a:p>
        </p:txBody>
      </p:sp>
    </p:spTree>
    <p:extLst>
      <p:ext uri="{BB962C8B-B14F-4D97-AF65-F5344CB8AC3E}">
        <p14:creationId xmlns:p14="http://schemas.microsoft.com/office/powerpoint/2010/main" val="1303718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FF02-C55C-4A6B-AF02-6DB462D7D069}"/>
              </a:ext>
            </a:extLst>
          </p:cNvPr>
          <p:cNvSpPr>
            <a:spLocks noGrp="1"/>
          </p:cNvSpPr>
          <p:nvPr>
            <p:ph type="title"/>
          </p:nvPr>
        </p:nvSpPr>
        <p:spPr/>
        <p:txBody>
          <a:bodyPr/>
          <a:lstStyle/>
          <a:p>
            <a:pPr algn="just"/>
            <a:r>
              <a:rPr lang="en-US" dirty="0" smtClean="0"/>
              <a:t>PROBLEM DOMAIN</a:t>
            </a:r>
            <a:endParaRPr lang="en-US" dirty="0"/>
          </a:p>
        </p:txBody>
      </p:sp>
      <p:sp>
        <p:nvSpPr>
          <p:cNvPr id="3" name="Content Placeholder 2">
            <a:extLst>
              <a:ext uri="{FF2B5EF4-FFF2-40B4-BE49-F238E27FC236}">
                <a16:creationId xmlns:a16="http://schemas.microsoft.com/office/drawing/2014/main" id="{9A9DA2D1-994D-4AB7-87F1-A6FB5D623E01}"/>
              </a:ext>
            </a:extLst>
          </p:cNvPr>
          <p:cNvSpPr>
            <a:spLocks noGrp="1"/>
          </p:cNvSpPr>
          <p:nvPr>
            <p:ph idx="1"/>
          </p:nvPr>
        </p:nvSpPr>
        <p:spPr>
          <a:xfrm>
            <a:off x="5985361" y="2114730"/>
            <a:ext cx="5533990" cy="4026426"/>
          </a:xfrm>
        </p:spPr>
        <p:txBody>
          <a:bodyPr>
            <a:noAutofit/>
          </a:bodyPr>
          <a:lstStyle/>
          <a:p>
            <a:pPr algn="just">
              <a:buFont typeface="Wingdings" panose="05000000000000000000" pitchFamily="2" charset="2"/>
              <a:buChar char="q"/>
            </a:pPr>
            <a:r>
              <a:rPr lang="en-US" sz="1800" dirty="0"/>
              <a:t>The recommender system should address the following key problems</a:t>
            </a:r>
            <a:r>
              <a:rPr lang="en-US" sz="1800" dirty="0" smtClean="0"/>
              <a:t>:</a:t>
            </a:r>
          </a:p>
          <a:p>
            <a:pPr algn="just">
              <a:buFont typeface="Courier New" panose="02070309020205020404" pitchFamily="49" charset="0"/>
              <a:buChar char="o"/>
            </a:pPr>
            <a:r>
              <a:rPr lang="en-US" sz="1800" dirty="0" smtClean="0"/>
              <a:t>Information Overload</a:t>
            </a:r>
          </a:p>
          <a:p>
            <a:pPr algn="just">
              <a:buFont typeface="Courier New" panose="02070309020205020404" pitchFamily="49" charset="0"/>
              <a:buChar char="o"/>
            </a:pPr>
            <a:r>
              <a:rPr lang="en-US" sz="1800" dirty="0" smtClean="0"/>
              <a:t>Lack </a:t>
            </a:r>
            <a:r>
              <a:rPr lang="en-US" sz="1800" dirty="0"/>
              <a:t>of </a:t>
            </a:r>
            <a:r>
              <a:rPr lang="en-US" sz="1800" dirty="0" smtClean="0"/>
              <a:t>Personalization</a:t>
            </a:r>
          </a:p>
          <a:p>
            <a:pPr algn="just">
              <a:buFont typeface="Courier New" panose="02070309020205020404" pitchFamily="49" charset="0"/>
              <a:buChar char="o"/>
            </a:pPr>
            <a:r>
              <a:rPr lang="en-US" sz="1800" dirty="0" smtClean="0"/>
              <a:t>Discoverability</a:t>
            </a:r>
          </a:p>
          <a:p>
            <a:pPr algn="just">
              <a:buFont typeface="Courier New" panose="02070309020205020404" pitchFamily="49" charset="0"/>
              <a:buChar char="o"/>
            </a:pPr>
            <a:r>
              <a:rPr lang="en-US" sz="1800" dirty="0" smtClean="0"/>
              <a:t>Trust </a:t>
            </a:r>
            <a:r>
              <a:rPr lang="en-US" sz="1800" dirty="0"/>
              <a:t>and </a:t>
            </a:r>
            <a:r>
              <a:rPr lang="en-US" sz="1800" dirty="0" smtClean="0"/>
              <a:t>Reliability</a:t>
            </a:r>
          </a:p>
          <a:p>
            <a:pPr algn="just">
              <a:buFont typeface="Wingdings" panose="05000000000000000000" pitchFamily="2" charset="2"/>
              <a:buChar char="q"/>
            </a:pPr>
            <a:r>
              <a:rPr lang="en-US" sz="1800" dirty="0" smtClean="0"/>
              <a:t>By </a:t>
            </a:r>
            <a:r>
              <a:rPr lang="en-US" sz="1800" dirty="0"/>
              <a:t>addressing these problems, an advanced restaurant recommender system can enhance the dining experience for users, streamline the decision-making process, and facilitate the exploration of diverse culinary options, ultimately leading to greater satisfaction and enjoyment when dining out.</a:t>
            </a:r>
          </a:p>
        </p:txBody>
      </p:sp>
      <p:sp>
        <p:nvSpPr>
          <p:cNvPr id="4" name="Slide Number Placeholder 3">
            <a:extLst>
              <a:ext uri="{FF2B5EF4-FFF2-40B4-BE49-F238E27FC236}">
                <a16:creationId xmlns:a16="http://schemas.microsoft.com/office/drawing/2014/main" id="{B7959B0A-E19C-45C1-981D-1B62B169FBAC}"/>
              </a:ext>
            </a:extLst>
          </p:cNvPr>
          <p:cNvSpPr>
            <a:spLocks noGrp="1"/>
          </p:cNvSpPr>
          <p:nvPr>
            <p:ph type="sldNum" sz="quarter" idx="12"/>
          </p:nvPr>
        </p:nvSpPr>
        <p:spPr/>
        <p:txBody>
          <a:bodyPr/>
          <a:lstStyle/>
          <a:p>
            <a:r>
              <a:rPr lang="en-US" dirty="0"/>
              <a:t>0</a:t>
            </a:r>
            <a:fld id="{F470E458-E7C2-4395-B75D-476A174CEE45}" type="slidenum">
              <a:rPr lang="en-US" smtClean="0"/>
              <a:t>5</a:t>
            </a:fld>
            <a:endParaRPr lang="en-US" dirty="0"/>
          </a:p>
        </p:txBody>
      </p:sp>
    </p:spTree>
    <p:extLst>
      <p:ext uri="{BB962C8B-B14F-4D97-AF65-F5344CB8AC3E}">
        <p14:creationId xmlns:p14="http://schemas.microsoft.com/office/powerpoint/2010/main" val="1984231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70E458-E7C2-4395-B75D-476A174CEE45}" type="slidenum">
              <a:rPr lang="en-US" noProof="0" smtClean="0"/>
              <a:pPr/>
              <a:t>6</a:t>
            </a:fld>
            <a:endParaRPr lang="en-US" noProof="0" dirty="0"/>
          </a:p>
        </p:txBody>
      </p:sp>
      <p:sp>
        <p:nvSpPr>
          <p:cNvPr id="8" name="Subtitle 7"/>
          <p:cNvSpPr>
            <a:spLocks noGrp="1"/>
          </p:cNvSpPr>
          <p:nvPr>
            <p:ph type="subTitle" idx="15"/>
          </p:nvPr>
        </p:nvSpPr>
        <p:spPr/>
        <p:txBody>
          <a:bodyPr/>
          <a:lstStyle/>
          <a:p>
            <a:r>
              <a:rPr lang="en-US" dirty="0" smtClean="0"/>
              <a:t>               </a:t>
            </a:r>
            <a:endParaRPr lang="en-US" dirty="0"/>
          </a:p>
        </p:txBody>
      </p:sp>
      <p:sp>
        <p:nvSpPr>
          <p:cNvPr id="6" name="Title 5"/>
          <p:cNvSpPr>
            <a:spLocks noGrp="1"/>
          </p:cNvSpPr>
          <p:nvPr>
            <p:ph type="ctrTitle"/>
          </p:nvPr>
        </p:nvSpPr>
        <p:spPr>
          <a:xfrm>
            <a:off x="3709791" y="2133601"/>
            <a:ext cx="4772417" cy="1896534"/>
          </a:xfrm>
        </p:spPr>
        <p:txBody>
          <a:bodyPr/>
          <a:lstStyle/>
          <a:p>
            <a:r>
              <a:rPr lang="en-US" dirty="0" smtClean="0"/>
              <a:t> LITERATURE SURVEY</a:t>
            </a:r>
            <a:endParaRPr lang="en-US" dirty="0"/>
          </a:p>
        </p:txBody>
      </p:sp>
    </p:spTree>
    <p:extLst>
      <p:ext uri="{BB962C8B-B14F-4D97-AF65-F5344CB8AC3E}">
        <p14:creationId xmlns:p14="http://schemas.microsoft.com/office/powerpoint/2010/main" val="211945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F39A-E118-43F8-815F-43859C4AC7C8}"/>
              </a:ext>
            </a:extLst>
          </p:cNvPr>
          <p:cNvSpPr>
            <a:spLocks noGrp="1"/>
          </p:cNvSpPr>
          <p:nvPr>
            <p:ph type="title"/>
          </p:nvPr>
        </p:nvSpPr>
        <p:spPr/>
        <p:txBody>
          <a:bodyPr/>
          <a:lstStyle/>
          <a:p>
            <a:r>
              <a:rPr lang="en-US" dirty="0" smtClean="0"/>
              <a:t>EXISTING SYSTEMS</a:t>
            </a:r>
            <a:endParaRPr lang="en-US" dirty="0"/>
          </a:p>
        </p:txBody>
      </p:sp>
      <p:sp>
        <p:nvSpPr>
          <p:cNvPr id="5" name="Content Placeholder 4">
            <a:extLst>
              <a:ext uri="{FF2B5EF4-FFF2-40B4-BE49-F238E27FC236}">
                <a16:creationId xmlns:a16="http://schemas.microsoft.com/office/drawing/2014/main" id="{00CF1DCA-E4B9-4FEB-8B5A-00A83758B771}"/>
              </a:ext>
            </a:extLst>
          </p:cNvPr>
          <p:cNvSpPr>
            <a:spLocks noGrp="1"/>
          </p:cNvSpPr>
          <p:nvPr>
            <p:ph type="body" idx="1"/>
          </p:nvPr>
        </p:nvSpPr>
        <p:spPr>
          <a:xfrm>
            <a:off x="237067" y="2530834"/>
            <a:ext cx="4845921" cy="3810292"/>
          </a:xfrm>
        </p:spPr>
        <p:txBody>
          <a:bodyPr>
            <a:normAutofit fontScale="77500" lnSpcReduction="20000"/>
          </a:bodyPr>
          <a:lstStyle/>
          <a:p>
            <a:pPr algn="just"/>
            <a:r>
              <a:rPr lang="en-US" dirty="0"/>
              <a:t>There are several existing systems and platforms that provide food recommendation services. </a:t>
            </a:r>
            <a:endParaRPr lang="en-US" dirty="0" smtClean="0"/>
          </a:p>
          <a:p>
            <a:pPr marL="342900" lvl="0" indent="-342900" algn="just">
              <a:buFont typeface="Wingdings" panose="05000000000000000000" pitchFamily="2" charset="2"/>
              <a:buChar char="q"/>
            </a:pPr>
            <a:r>
              <a:rPr lang="en-US" b="1" dirty="0" err="1"/>
              <a:t>Zomato</a:t>
            </a:r>
            <a:r>
              <a:rPr lang="en-US" b="1" dirty="0"/>
              <a:t>: </a:t>
            </a:r>
            <a:r>
              <a:rPr lang="en-US" dirty="0" err="1"/>
              <a:t>Zomato</a:t>
            </a:r>
            <a:r>
              <a:rPr lang="en-US" dirty="0"/>
              <a:t> is a global restaurant discovery and food delivery platform. It allows users to search for restaurants based on location, cuisine, and other filters. </a:t>
            </a:r>
            <a:r>
              <a:rPr lang="en-US" dirty="0" err="1"/>
              <a:t>Zomato</a:t>
            </a:r>
            <a:r>
              <a:rPr lang="en-US" dirty="0"/>
              <a:t> provides information on menus, user reviews, ratings, and also offers food delivery services in select areas</a:t>
            </a:r>
            <a:r>
              <a:rPr lang="en-US" dirty="0" smtClean="0"/>
              <a:t>.</a:t>
            </a:r>
          </a:p>
          <a:p>
            <a:pPr lvl="0" algn="just"/>
            <a:endParaRPr lang="en-US" dirty="0"/>
          </a:p>
          <a:p>
            <a:pPr marL="342900" lvl="0" indent="-342900" algn="just">
              <a:buFont typeface="Wingdings" panose="05000000000000000000" pitchFamily="2" charset="2"/>
              <a:buChar char="q"/>
            </a:pPr>
            <a:r>
              <a:rPr lang="en-US" b="1" dirty="0"/>
              <a:t>Uber Eats: </a:t>
            </a:r>
            <a:r>
              <a:rPr lang="en-US" dirty="0"/>
              <a:t>While primarily a food delivery platform, Uber Eats offers restaurant recommendations based on user preferences and location. It suggests nearby restaurants based on cuisine preferences and allows users to explore menus, ratings, and reviews before placing an order.</a:t>
            </a:r>
          </a:p>
          <a:p>
            <a:endParaRPr lang="en-US" dirty="0"/>
          </a:p>
        </p:txBody>
      </p:sp>
      <p:sp>
        <p:nvSpPr>
          <p:cNvPr id="3" name="Slide Number Placeholder 2">
            <a:extLst>
              <a:ext uri="{FF2B5EF4-FFF2-40B4-BE49-F238E27FC236}">
                <a16:creationId xmlns:a16="http://schemas.microsoft.com/office/drawing/2014/main" id="{63CEC3D2-2C7A-4B7D-AE77-495AD272EB80}"/>
              </a:ext>
            </a:extLst>
          </p:cNvPr>
          <p:cNvSpPr>
            <a:spLocks noGrp="1"/>
          </p:cNvSpPr>
          <p:nvPr>
            <p:ph type="sldNum" sz="quarter" idx="12"/>
          </p:nvPr>
        </p:nvSpPr>
        <p:spPr/>
        <p:txBody>
          <a:bodyPr/>
          <a:lstStyle/>
          <a:p>
            <a:r>
              <a:rPr lang="en-US" dirty="0"/>
              <a:t>0</a:t>
            </a:r>
            <a:fld id="{F470E458-E7C2-4395-B75D-476A174CEE45}" type="slidenum">
              <a:rPr lang="en-US" smtClean="0"/>
              <a:pPr/>
              <a:t>7</a:t>
            </a:fld>
            <a:endParaRPr lang="en-US" dirty="0"/>
          </a:p>
        </p:txBody>
      </p:sp>
    </p:spTree>
    <p:extLst>
      <p:ext uri="{BB962C8B-B14F-4D97-AF65-F5344CB8AC3E}">
        <p14:creationId xmlns:p14="http://schemas.microsoft.com/office/powerpoint/2010/main" val="270433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81B0-2191-45BC-9905-2E1C78EB939C}"/>
              </a:ext>
            </a:extLst>
          </p:cNvPr>
          <p:cNvSpPr>
            <a:spLocks noGrp="1"/>
          </p:cNvSpPr>
          <p:nvPr>
            <p:ph type="title"/>
          </p:nvPr>
        </p:nvSpPr>
        <p:spPr/>
        <p:txBody>
          <a:bodyPr/>
          <a:lstStyle/>
          <a:p>
            <a:r>
              <a:rPr lang="en-US" dirty="0" smtClean="0"/>
              <a:t>PROPOSED SYSTEM</a:t>
            </a:r>
            <a:endParaRPr lang="en-US" dirty="0"/>
          </a:p>
        </p:txBody>
      </p:sp>
      <p:sp>
        <p:nvSpPr>
          <p:cNvPr id="8" name="Subtitle 7">
            <a:extLst>
              <a:ext uri="{FF2B5EF4-FFF2-40B4-BE49-F238E27FC236}">
                <a16:creationId xmlns:a16="http://schemas.microsoft.com/office/drawing/2014/main" id="{FF3B8616-1339-49B7-9484-5BA1C898AEAA}"/>
              </a:ext>
            </a:extLst>
          </p:cNvPr>
          <p:cNvSpPr>
            <a:spLocks noGrp="1"/>
          </p:cNvSpPr>
          <p:nvPr>
            <p:ph type="subTitle" idx="15"/>
          </p:nvPr>
        </p:nvSpPr>
        <p:spPr/>
        <p:txBody>
          <a:bodyPr>
            <a:normAutofit/>
          </a:bodyPr>
          <a:lstStyle/>
          <a:p>
            <a:r>
              <a:rPr lang="en-US" dirty="0" smtClean="0"/>
              <a:t>Our website offers following features :</a:t>
            </a:r>
            <a:endParaRPr lang="en-US" dirty="0"/>
          </a:p>
        </p:txBody>
      </p:sp>
      <p:sp>
        <p:nvSpPr>
          <p:cNvPr id="10" name="Text Placeholder 9">
            <a:extLst>
              <a:ext uri="{FF2B5EF4-FFF2-40B4-BE49-F238E27FC236}">
                <a16:creationId xmlns:a16="http://schemas.microsoft.com/office/drawing/2014/main" id="{CB8C2489-4C28-4A80-9F6E-875452B0C83B}"/>
              </a:ext>
            </a:extLst>
          </p:cNvPr>
          <p:cNvSpPr>
            <a:spLocks noGrp="1"/>
          </p:cNvSpPr>
          <p:nvPr>
            <p:ph type="body" sz="quarter" idx="49"/>
          </p:nvPr>
        </p:nvSpPr>
        <p:spPr/>
        <p:txBody>
          <a:bodyPr/>
          <a:lstStyle/>
          <a:p>
            <a:r>
              <a:rPr lang="en-US" dirty="0" smtClean="0"/>
              <a:t>Members Selection</a:t>
            </a:r>
            <a:endParaRPr lang="en-US" dirty="0"/>
          </a:p>
        </p:txBody>
      </p:sp>
      <p:sp>
        <p:nvSpPr>
          <p:cNvPr id="9" name="Text Placeholder 8">
            <a:extLst>
              <a:ext uri="{FF2B5EF4-FFF2-40B4-BE49-F238E27FC236}">
                <a16:creationId xmlns:a16="http://schemas.microsoft.com/office/drawing/2014/main" id="{DDC39B62-BE54-415D-91D1-F2917B1B10B8}"/>
              </a:ext>
            </a:extLst>
          </p:cNvPr>
          <p:cNvSpPr>
            <a:spLocks noGrp="1"/>
          </p:cNvSpPr>
          <p:nvPr>
            <p:ph type="body" sz="quarter" idx="48"/>
          </p:nvPr>
        </p:nvSpPr>
        <p:spPr/>
        <p:txBody>
          <a:bodyPr/>
          <a:lstStyle/>
          <a:p>
            <a:r>
              <a:rPr lang="en-US" dirty="0" smtClean="0"/>
              <a:t>You can select number of members you want to search for</a:t>
            </a:r>
            <a:endParaRPr lang="en-US" dirty="0"/>
          </a:p>
        </p:txBody>
      </p:sp>
      <p:sp>
        <p:nvSpPr>
          <p:cNvPr id="14" name="Text Placeholder 13">
            <a:extLst>
              <a:ext uri="{FF2B5EF4-FFF2-40B4-BE49-F238E27FC236}">
                <a16:creationId xmlns:a16="http://schemas.microsoft.com/office/drawing/2014/main" id="{E6642833-0C4D-49DE-99DB-E59E9EE7BE48}"/>
              </a:ext>
            </a:extLst>
          </p:cNvPr>
          <p:cNvSpPr>
            <a:spLocks noGrp="1"/>
          </p:cNvSpPr>
          <p:nvPr>
            <p:ph type="body" sz="quarter" idx="53"/>
          </p:nvPr>
        </p:nvSpPr>
        <p:spPr/>
        <p:txBody>
          <a:bodyPr/>
          <a:lstStyle/>
          <a:p>
            <a:r>
              <a:rPr lang="en-US" dirty="0" smtClean="0"/>
              <a:t>Budget management</a:t>
            </a:r>
            <a:endParaRPr lang="en-US" dirty="0"/>
          </a:p>
        </p:txBody>
      </p:sp>
      <p:sp>
        <p:nvSpPr>
          <p:cNvPr id="13" name="Text Placeholder 12">
            <a:extLst>
              <a:ext uri="{FF2B5EF4-FFF2-40B4-BE49-F238E27FC236}">
                <a16:creationId xmlns:a16="http://schemas.microsoft.com/office/drawing/2014/main" id="{6999C6DE-C119-420D-988D-0EA1E658703C}"/>
              </a:ext>
            </a:extLst>
          </p:cNvPr>
          <p:cNvSpPr>
            <a:spLocks noGrp="1"/>
          </p:cNvSpPr>
          <p:nvPr>
            <p:ph type="body" sz="quarter" idx="52"/>
          </p:nvPr>
        </p:nvSpPr>
        <p:spPr/>
        <p:txBody>
          <a:bodyPr/>
          <a:lstStyle/>
          <a:p>
            <a:r>
              <a:rPr lang="en-US" dirty="0" smtClean="0"/>
              <a:t>You can select the Minimum and Maximum Budget</a:t>
            </a:r>
            <a:endParaRPr lang="en-US" dirty="0"/>
          </a:p>
        </p:txBody>
      </p:sp>
      <p:pic>
        <p:nvPicPr>
          <p:cNvPr id="23" name="Picture Placeholder 22" descr="Knife and fork icon">
            <a:extLst>
              <a:ext uri="{FF2B5EF4-FFF2-40B4-BE49-F238E27FC236}">
                <a16:creationId xmlns:a16="http://schemas.microsoft.com/office/drawing/2014/main" id="{ED69C2CE-13BC-4657-9342-BFDC8F715C54}"/>
              </a:ext>
            </a:extLst>
          </p:cNvPr>
          <p:cNvPicPr>
            <a:picLocks noGrp="1" noChangeAspect="1"/>
          </p:cNvPicPr>
          <p:nvPr>
            <p:ph type="pic" sz="quarter" idx="45"/>
          </p:nvPr>
        </p:nvPicPr>
        <p:blipFill rotWithShape="1">
          <a:blip r:embed="rId3">
            <a:extLst>
              <a:ext uri="{96DAC541-7B7A-43D3-8B79-37D633B846F1}">
                <asvg:svgBlip xmlns="" xmlns:asvg="http://schemas.microsoft.com/office/drawing/2016/SVG/main" r:embed="rId8"/>
              </a:ext>
            </a:extLst>
          </a:blip>
          <a:srcRect l="-35875" t="-13714" r="-35875" b="-13714"/>
          <a:stretch/>
        </p:blipFill>
        <p:spPr>
          <a:xfrm>
            <a:off x="1009659" y="4259510"/>
            <a:ext cx="504000" cy="504000"/>
          </a:xfrm>
        </p:spPr>
      </p:pic>
      <p:sp>
        <p:nvSpPr>
          <p:cNvPr id="12" name="Text Placeholder 11">
            <a:extLst>
              <a:ext uri="{FF2B5EF4-FFF2-40B4-BE49-F238E27FC236}">
                <a16:creationId xmlns:a16="http://schemas.microsoft.com/office/drawing/2014/main" id="{4C6C93ED-5B50-4336-9413-22836A56194D}"/>
              </a:ext>
            </a:extLst>
          </p:cNvPr>
          <p:cNvSpPr>
            <a:spLocks noGrp="1"/>
          </p:cNvSpPr>
          <p:nvPr>
            <p:ph type="body" sz="quarter" idx="51"/>
          </p:nvPr>
        </p:nvSpPr>
        <p:spPr/>
        <p:txBody>
          <a:bodyPr/>
          <a:lstStyle/>
          <a:p>
            <a:r>
              <a:rPr lang="en-US" dirty="0" smtClean="0"/>
              <a:t>Cuisine Selection</a:t>
            </a:r>
            <a:endParaRPr lang="en-US" dirty="0"/>
          </a:p>
        </p:txBody>
      </p:sp>
      <p:sp>
        <p:nvSpPr>
          <p:cNvPr id="11" name="Text Placeholder 10">
            <a:extLst>
              <a:ext uri="{FF2B5EF4-FFF2-40B4-BE49-F238E27FC236}">
                <a16:creationId xmlns:a16="http://schemas.microsoft.com/office/drawing/2014/main" id="{15E286E8-3B5C-407E-B8B8-7B5B8E300465}"/>
              </a:ext>
            </a:extLst>
          </p:cNvPr>
          <p:cNvSpPr>
            <a:spLocks noGrp="1"/>
          </p:cNvSpPr>
          <p:nvPr>
            <p:ph type="body" sz="quarter" idx="50"/>
          </p:nvPr>
        </p:nvSpPr>
        <p:spPr/>
        <p:txBody>
          <a:bodyPr/>
          <a:lstStyle/>
          <a:p>
            <a:r>
              <a:rPr lang="en-US" dirty="0" smtClean="0"/>
              <a:t>You can select the type of cuisine you want to have</a:t>
            </a:r>
            <a:endParaRPr lang="en-US" dirty="0"/>
          </a:p>
        </p:txBody>
      </p:sp>
      <p:sp>
        <p:nvSpPr>
          <p:cNvPr id="16" name="Text Placeholder 15">
            <a:extLst>
              <a:ext uri="{FF2B5EF4-FFF2-40B4-BE49-F238E27FC236}">
                <a16:creationId xmlns:a16="http://schemas.microsoft.com/office/drawing/2014/main" id="{B11A4B33-5F58-4E10-89D9-517850C8BD8F}"/>
              </a:ext>
            </a:extLst>
          </p:cNvPr>
          <p:cNvSpPr>
            <a:spLocks noGrp="1"/>
          </p:cNvSpPr>
          <p:nvPr>
            <p:ph type="body" sz="quarter" idx="55"/>
          </p:nvPr>
        </p:nvSpPr>
        <p:spPr/>
        <p:txBody>
          <a:bodyPr/>
          <a:lstStyle/>
          <a:p>
            <a:r>
              <a:rPr lang="en-US" dirty="0" smtClean="0"/>
              <a:t>Area Selection</a:t>
            </a:r>
            <a:endParaRPr lang="en-US" dirty="0"/>
          </a:p>
        </p:txBody>
      </p:sp>
      <p:sp>
        <p:nvSpPr>
          <p:cNvPr id="15" name="Text Placeholder 14">
            <a:extLst>
              <a:ext uri="{FF2B5EF4-FFF2-40B4-BE49-F238E27FC236}">
                <a16:creationId xmlns:a16="http://schemas.microsoft.com/office/drawing/2014/main" id="{CAFB2275-61A3-4A9B-B84E-FFDA44EEAA04}"/>
              </a:ext>
            </a:extLst>
          </p:cNvPr>
          <p:cNvSpPr>
            <a:spLocks noGrp="1"/>
          </p:cNvSpPr>
          <p:nvPr>
            <p:ph type="body" sz="quarter" idx="54"/>
          </p:nvPr>
        </p:nvSpPr>
        <p:spPr/>
        <p:txBody>
          <a:bodyPr/>
          <a:lstStyle/>
          <a:p>
            <a:r>
              <a:rPr lang="en-US" dirty="0" smtClean="0"/>
              <a:t>You can select the area in which you want to you want to find the restaurant</a:t>
            </a:r>
            <a:endParaRPr lang="en-US" dirty="0"/>
          </a:p>
        </p:txBody>
      </p:sp>
      <p:sp>
        <p:nvSpPr>
          <p:cNvPr id="3" name="Slide Number Placeholder 2">
            <a:extLst>
              <a:ext uri="{FF2B5EF4-FFF2-40B4-BE49-F238E27FC236}">
                <a16:creationId xmlns:a16="http://schemas.microsoft.com/office/drawing/2014/main" id="{B6128D86-6A24-4EED-BF70-9F13E0CE27F5}"/>
              </a:ext>
            </a:extLst>
          </p:cNvPr>
          <p:cNvSpPr>
            <a:spLocks noGrp="1"/>
          </p:cNvSpPr>
          <p:nvPr>
            <p:ph type="sldNum" sz="quarter" idx="12"/>
          </p:nvPr>
        </p:nvSpPr>
        <p:spPr/>
        <p:txBody>
          <a:bodyPr/>
          <a:lstStyle/>
          <a:p>
            <a:r>
              <a:rPr lang="en-US" dirty="0"/>
              <a:t>0</a:t>
            </a:r>
            <a:fld id="{F470E458-E7C2-4395-B75D-476A174CEE45}" type="slidenum">
              <a:rPr lang="en-US" smtClean="0"/>
              <a:t>8</a:t>
            </a:fld>
            <a:endParaRPr lang="en-US" dirty="0"/>
          </a:p>
        </p:txBody>
      </p:sp>
      <p:sp>
        <p:nvSpPr>
          <p:cNvPr id="4" name="Picture Placeholder 3"/>
          <p:cNvSpPr>
            <a:spLocks noGrp="1"/>
          </p:cNvSpPr>
          <p:nvPr>
            <p:ph type="pic" sz="quarter" idx="24"/>
          </p:nvPr>
        </p:nvSpPr>
        <p:spPr/>
      </p:sp>
      <p:sp>
        <p:nvSpPr>
          <p:cNvPr id="5" name="Picture Placeholder 4"/>
          <p:cNvSpPr>
            <a:spLocks noGrp="1"/>
          </p:cNvSpPr>
          <p:nvPr>
            <p:ph type="pic" sz="quarter" idx="46"/>
          </p:nvPr>
        </p:nvSpPr>
        <p:spPr/>
      </p:sp>
      <p:sp>
        <p:nvSpPr>
          <p:cNvPr id="6" name="Picture Placeholder 5"/>
          <p:cNvSpPr>
            <a:spLocks noGrp="1"/>
          </p:cNvSpPr>
          <p:nvPr>
            <p:ph type="pic" sz="quarter" idx="47"/>
          </p:nvPr>
        </p:nvSpPr>
        <p:spPr/>
      </p:sp>
    </p:spTree>
    <p:extLst>
      <p:ext uri="{BB962C8B-B14F-4D97-AF65-F5344CB8AC3E}">
        <p14:creationId xmlns:p14="http://schemas.microsoft.com/office/powerpoint/2010/main" val="3161911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70E458-E7C2-4395-B75D-476A174CEE45}" type="slidenum">
              <a:rPr lang="en-US" noProof="0" smtClean="0"/>
              <a:pPr/>
              <a:t>9</a:t>
            </a:fld>
            <a:endParaRPr lang="en-US" noProof="0" dirty="0"/>
          </a:p>
        </p:txBody>
      </p:sp>
      <p:sp>
        <p:nvSpPr>
          <p:cNvPr id="8" name="Subtitle 7"/>
          <p:cNvSpPr>
            <a:spLocks noGrp="1"/>
          </p:cNvSpPr>
          <p:nvPr>
            <p:ph type="subTitle" idx="15"/>
          </p:nvPr>
        </p:nvSpPr>
        <p:spPr/>
        <p:txBody>
          <a:bodyPr/>
          <a:lstStyle/>
          <a:p>
            <a:r>
              <a:rPr lang="en-US" dirty="0" smtClean="0"/>
              <a:t>               </a:t>
            </a:r>
            <a:endParaRPr lang="en-US" dirty="0"/>
          </a:p>
        </p:txBody>
      </p:sp>
      <p:sp>
        <p:nvSpPr>
          <p:cNvPr id="6" name="Title 5"/>
          <p:cNvSpPr>
            <a:spLocks noGrp="1"/>
          </p:cNvSpPr>
          <p:nvPr>
            <p:ph type="ctrTitle"/>
          </p:nvPr>
        </p:nvSpPr>
        <p:spPr>
          <a:xfrm>
            <a:off x="3709791" y="2156178"/>
            <a:ext cx="4772417" cy="1896534"/>
          </a:xfrm>
        </p:spPr>
        <p:txBody>
          <a:bodyPr/>
          <a:lstStyle/>
          <a:p>
            <a:r>
              <a:rPr lang="en-US" dirty="0" smtClean="0"/>
              <a:t> FEASIBILITY</a:t>
            </a:r>
            <a:br>
              <a:rPr lang="en-US" dirty="0" smtClean="0"/>
            </a:br>
            <a:r>
              <a:rPr lang="en-US" dirty="0" smtClean="0"/>
              <a:t>STUDY</a:t>
            </a:r>
            <a:endParaRPr lang="en-US" dirty="0"/>
          </a:p>
        </p:txBody>
      </p:sp>
    </p:spTree>
    <p:extLst>
      <p:ext uri="{BB962C8B-B14F-4D97-AF65-F5344CB8AC3E}">
        <p14:creationId xmlns:p14="http://schemas.microsoft.com/office/powerpoint/2010/main" val="3876858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8">
      <a:dk1>
        <a:srgbClr val="9D0000"/>
      </a:dk1>
      <a:lt1>
        <a:srgbClr val="FCEDD4"/>
      </a:lt1>
      <a:dk2>
        <a:srgbClr val="8D6347"/>
      </a:dk2>
      <a:lt2>
        <a:srgbClr val="FFF0D7"/>
      </a:lt2>
      <a:accent1>
        <a:srgbClr val="8D6347"/>
      </a:accent1>
      <a:accent2>
        <a:srgbClr val="FF0000"/>
      </a:accent2>
      <a:accent3>
        <a:srgbClr val="00AEEF"/>
      </a:accent3>
      <a:accent4>
        <a:srgbClr val="577423"/>
      </a:accent4>
      <a:accent5>
        <a:srgbClr val="36748D"/>
      </a:accent5>
      <a:accent6>
        <a:srgbClr val="60370F"/>
      </a:accent6>
      <a:hlink>
        <a:srgbClr val="9C0000"/>
      </a:hlink>
      <a:folHlink>
        <a:srgbClr val="9C0000"/>
      </a:folHlink>
    </a:clrScheme>
    <a:fontScheme name="Custom 5">
      <a:majorFont>
        <a:latin typeface="Adobe Garamond Pr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6E7"/>
        </a:solidFill>
        <a:ln>
          <a:solidFill>
            <a:srgbClr val="8D6347"/>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6_Restaurant pitch deck_AAS_v5" id="{8177B436-B2DB-4F15-B992-5A4452FF1273}" vid="{ACBB9CD5-D3C7-4B74-9E01-7D9949625F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22B8795-896F-4831-ACEF-3917CDD276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0FF4BD-2C4F-4AE3-AE8E-A711B32C767C}">
  <ds:schemaRefs>
    <ds:schemaRef ds:uri="http://schemas.microsoft.com/sharepoint/v3/contenttype/forms"/>
  </ds:schemaRefs>
</ds:datastoreItem>
</file>

<file path=customXml/itemProps3.xml><?xml version="1.0" encoding="utf-8"?>
<ds:datastoreItem xmlns:ds="http://schemas.openxmlformats.org/officeDocument/2006/customXml" ds:itemID="{20D81ADB-A44A-4FB2-B0CC-58F0879A8535}">
  <ds:schemaRefs>
    <ds:schemaRef ds:uri="http://schemas.microsoft.com/office/infopath/2007/PartnerControls"/>
    <ds:schemaRef ds:uri="http://purl.org/dc/elements/1.1/"/>
    <ds:schemaRef ds:uri="16c05727-aa75-4e4a-9b5f-8a80a1165891"/>
    <ds:schemaRef ds:uri="http://schemas.microsoft.com/office/2006/documentManagement/types"/>
    <ds:schemaRef ds:uri="71af3243-3dd4-4a8d-8c0d-dd76da1f02a5"/>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Restaurant pitch deck</Template>
  <TotalTime>0</TotalTime>
  <Words>694</Words>
  <Application>Microsoft Office PowerPoint</Application>
  <PresentationFormat>Widescreen</PresentationFormat>
  <Paragraphs>98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Garamond Pro</vt:lpstr>
      <vt:lpstr>Arial</vt:lpstr>
      <vt:lpstr>Calibri</vt:lpstr>
      <vt:lpstr>Courier New</vt:lpstr>
      <vt:lpstr>Segoe UI</vt:lpstr>
      <vt:lpstr>Wingdings</vt:lpstr>
      <vt:lpstr>Office Theme</vt:lpstr>
      <vt:lpstr>Shri Vaishnav Vidyapeeth Vishwavidyalaya Shri Vaishnav Institute of Information Technology</vt:lpstr>
      <vt:lpstr>Taste the Best</vt:lpstr>
      <vt:lpstr> PROBLEM  DOMAIN</vt:lpstr>
      <vt:lpstr>PROBLEM DOMAIN</vt:lpstr>
      <vt:lpstr>PROBLEM DOMAIN</vt:lpstr>
      <vt:lpstr> LITERATURE SURVEY</vt:lpstr>
      <vt:lpstr>EXISTING SYSTEMS</vt:lpstr>
      <vt:lpstr>PROPOSED SYSTEM</vt:lpstr>
      <vt:lpstr> FEASIBILITY STUDY</vt:lpstr>
      <vt:lpstr>TECHNICAL FEASIBILTY</vt:lpstr>
      <vt:lpstr>ECONOMICAL FEASIBILTY</vt:lpstr>
      <vt:lpstr> REFERENCES</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2023-08-22T19:22:26Z</dcterms:created>
  <dcterms:modified xsi:type="dcterms:W3CDTF">2023-08-23T05:16:51Z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