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585D8-8EB3-4A0E-8039-5B229248E71B}" v="278" dt="2025-09-22T07:36:2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9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8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768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6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949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20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93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0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0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67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191" y="922288"/>
            <a:ext cx="6420388" cy="1698494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Leave Tracker App</a:t>
            </a:r>
            <a:br>
              <a:rPr lang="en-GB" dirty="0">
                <a:ea typeface="+mj-lt"/>
                <a:cs typeface="+mj-lt"/>
              </a:rPr>
            </a:br>
            <a:r>
              <a:rPr lang="en-GB" dirty="0">
                <a:ea typeface="+mj-lt"/>
                <a:cs typeface="+mj-lt"/>
              </a:rPr>
              <a:t>(Capstone Project)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931" y="4176095"/>
            <a:ext cx="4906825" cy="1483117"/>
          </a:xfrm>
        </p:spPr>
        <p:txBody>
          <a:bodyPr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Presented by: SHASHANK GUPTA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17D2B-4E52-C672-4598-1B2BCF8167C6}"/>
              </a:ext>
            </a:extLst>
          </p:cNvPr>
          <p:cNvSpPr txBox="1"/>
          <p:nvPr/>
        </p:nvSpPr>
        <p:spPr>
          <a:xfrm>
            <a:off x="-269872" y="4699691"/>
            <a:ext cx="448424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 b="1" dirty="0"/>
              <a:t>Roll no: 0206CS221179</a:t>
            </a:r>
            <a:endParaRPr lang="en-GB" sz="2400" b="1" dirty="0">
              <a:solidFill>
                <a:srgbClr val="000000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9B97-D58C-37D5-882C-7F7B7219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ea typeface="+mj-lt"/>
                <a:cs typeface="+mj-lt"/>
              </a:rPr>
              <a:t>Benefits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79F6-530C-E995-9E34-2EB37F82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Transparency in leave management</a:t>
            </a:r>
            <a:r>
              <a:rPr lang="en-GB" dirty="0">
                <a:ea typeface="+mn-lt"/>
                <a:cs typeface="+mn-lt"/>
              </a:rPr>
              <a:t> – Employees and managers can see leave requests, status, and history at a glance.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Saves time for HR and employees</a:t>
            </a:r>
            <a:r>
              <a:rPr lang="en-GB" dirty="0">
                <a:ea typeface="+mn-lt"/>
                <a:cs typeface="+mn-lt"/>
              </a:rPr>
              <a:t> – Automated approvals and notifications reduce manual effort and follow-ups.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Easy tracking of leave history</a:t>
            </a:r>
            <a:r>
              <a:rPr lang="en-GB" dirty="0">
                <a:ea typeface="+mn-lt"/>
                <a:cs typeface="+mn-lt"/>
              </a:rPr>
              <a:t> – All leave records are stored in one central system, making it simple to review past leaves.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Insightful dashboards for decision making</a:t>
            </a:r>
            <a:r>
              <a:rPr lang="en-GB" dirty="0">
                <a:ea typeface="+mn-lt"/>
                <a:cs typeface="+mn-lt"/>
              </a:rPr>
              <a:t> – Visual charts and reports help managers plan resources and monitor leave trends effectively.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EBA-DE20-FC2D-1CE8-D85BDD373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ea typeface="+mj-lt"/>
                <a:cs typeface="+mj-lt"/>
              </a:rPr>
              <a:t>Conclusion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1081-8E32-6581-FCD4-F0FFE527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14382" cy="40863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Automated leave management with Salesforce</a:t>
            </a:r>
            <a:r>
              <a:rPr lang="en-GB" dirty="0">
                <a:ea typeface="+mn-lt"/>
                <a:cs typeface="+mn-lt"/>
              </a:rPr>
              <a:t> – Employees can apply for leave, and the system handles approvals automatically.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Improved accuracy and transparency</a:t>
            </a:r>
            <a:r>
              <a:rPr lang="en-GB" dirty="0">
                <a:ea typeface="+mn-lt"/>
                <a:cs typeface="+mn-lt"/>
              </a:rPr>
              <a:t> – Validation rules and automated workflows ensure correct leave records and visible status updates.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Easy monitoring through Reports &amp; Dashboards</a:t>
            </a:r>
            <a:r>
              <a:rPr lang="en-GB" dirty="0">
                <a:ea typeface="+mn-lt"/>
                <a:cs typeface="+mn-lt"/>
              </a:rPr>
              <a:t> – Managers can track pending, approved, and rejected leaves in real time with visual charts.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Scalable for future enhancements</a:t>
            </a:r>
            <a:r>
              <a:rPr lang="en-GB" dirty="0">
                <a:ea typeface="+mn-lt"/>
                <a:cs typeface="+mn-lt"/>
              </a:rPr>
              <a:t> – The system can be extended to include features like PDF/Excel export, advanced validation rules, and HR analytics for better decision-making.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48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E697-FCE6-1674-8EFE-0A102D34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25" y="2378303"/>
            <a:ext cx="10072285" cy="4074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    </a:t>
            </a:r>
            <a:r>
              <a:rPr lang="en-GB" sz="9600" b="1" dirty="0">
                <a:solidFill>
                  <a:schemeClr val="tx1"/>
                </a:solidFill>
                <a:ea typeface="+mn-lt"/>
                <a:cs typeface="+mn-lt"/>
              </a:rPr>
              <a:t>Thank You...</a:t>
            </a:r>
            <a:endParaRPr lang="en-GB" sz="9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1316-A1F3-AC3F-9377-C2ABE727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3" y="275573"/>
            <a:ext cx="8596668" cy="1320800"/>
          </a:xfrm>
        </p:spPr>
        <p:txBody>
          <a:bodyPr>
            <a:normAutofit/>
          </a:bodyPr>
          <a:lstStyle/>
          <a:p>
            <a:r>
              <a:rPr lang="en-GB" sz="5400" dirty="0">
                <a:ea typeface="+mj-lt"/>
                <a:cs typeface="+mj-lt"/>
              </a:rPr>
              <a:t>Problem Statement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A101-8DCC-42E2-4354-36F8BCE2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4" y="1388152"/>
            <a:ext cx="9222968" cy="4653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Managing employee leave manually creates several challenges:</a:t>
            </a:r>
          </a:p>
          <a:p>
            <a:r>
              <a:rPr lang="en-GB" b="1" dirty="0">
                <a:ea typeface="+mn-lt"/>
                <a:cs typeface="+mn-lt"/>
              </a:rPr>
              <a:t>Errors in tracking leave balance</a:t>
            </a:r>
            <a:r>
              <a:rPr lang="en-GB" dirty="0">
                <a:ea typeface="+mn-lt"/>
                <a:cs typeface="+mn-lt"/>
              </a:rPr>
              <a:t> – spreadsheets or manual records often lead to mistakes in calculating remaining leaves.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No visibility for managers</a:t>
            </a:r>
            <a:r>
              <a:rPr lang="en-GB" dirty="0">
                <a:ea typeface="+mn-lt"/>
                <a:cs typeface="+mn-lt"/>
              </a:rPr>
              <a:t> – managers cannot easily track who is on leave, leading to scheduling conflicts.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Difficulty in approvals and reporting</a:t>
            </a:r>
            <a:r>
              <a:rPr lang="en-GB" dirty="0">
                <a:ea typeface="+mn-lt"/>
                <a:cs typeface="+mn-lt"/>
              </a:rPr>
              <a:t> – approvals take time and lack transparency, while generating reports is slow and inaccurate.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Lack of centralized data</a:t>
            </a:r>
            <a:r>
              <a:rPr lang="en-GB" dirty="0">
                <a:ea typeface="+mn-lt"/>
                <a:cs typeface="+mn-lt"/>
              </a:rPr>
              <a:t> – leave records are scattered across emails, paper forms, or files, making it hard to access historical data.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No real-time updates</a:t>
            </a:r>
            <a:r>
              <a:rPr lang="en-GB" dirty="0">
                <a:ea typeface="+mn-lt"/>
                <a:cs typeface="+mn-lt"/>
              </a:rPr>
              <a:t> – employees and managers don’t get instant notifications on leave status.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Compliance issues</a:t>
            </a:r>
            <a:r>
              <a:rPr lang="en-GB" dirty="0">
                <a:ea typeface="+mn-lt"/>
                <a:cs typeface="+mn-lt"/>
              </a:rPr>
              <a:t> – without proper rules, employees may apply for leaves beyond policy limits.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64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4337-CA0D-52FD-B1FE-ED15EB4A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ea typeface="+mj-lt"/>
                <a:cs typeface="+mj-lt"/>
              </a:rPr>
              <a:t>Objectives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A169-6B0B-4FA2-2EC5-3AE94796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05434" cy="3745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Centralized Leave System</a:t>
            </a:r>
            <a:r>
              <a:rPr lang="en-GB" dirty="0">
                <a:ea typeface="+mn-lt"/>
                <a:cs typeface="+mn-lt"/>
              </a:rPr>
              <a:t> – Employees can apply for leave online, managers approve, and balances update automatically.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Real-Time Visibility</a:t>
            </a:r>
            <a:r>
              <a:rPr lang="en-GB" dirty="0">
                <a:ea typeface="+mn-lt"/>
                <a:cs typeface="+mn-lt"/>
              </a:rPr>
              <a:t> – Reports &amp; Dashboards show leave status (Submitted, Approved, Rejected) for better planning.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Enforce Rules</a:t>
            </a:r>
            <a:r>
              <a:rPr lang="en-GB" dirty="0">
                <a:ea typeface="+mn-lt"/>
                <a:cs typeface="+mn-lt"/>
              </a:rPr>
              <a:t> – Validation rules ensure no past dates, limit leave days, and require reasons for long leave.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User-Friendly UI (LWC)</a:t>
            </a:r>
            <a:r>
              <a:rPr lang="en-GB" dirty="0">
                <a:ea typeface="+mn-lt"/>
                <a:cs typeface="+mn-lt"/>
              </a:rPr>
              <a:t> – Interactive interface for applying, tracking, and viewing leaves with integrated reports.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87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5683-DA7B-6157-DB8B-636D2341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ea typeface="+mj-lt"/>
                <a:cs typeface="+mj-lt"/>
              </a:rPr>
              <a:t>Technology Used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CA07-6F1D-BED5-44AD-95407139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4970"/>
            <a:ext cx="8596668" cy="4316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Salesforce CRM</a:t>
            </a:r>
            <a:r>
              <a:rPr lang="en-GB" dirty="0">
                <a:ea typeface="+mn-lt"/>
                <a:cs typeface="+mn-lt"/>
              </a:rPr>
              <a:t> – Core platform to build, customize, and deploy the Leave Tracker app without external tools.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Lightning Web Components (LWC)</a:t>
            </a:r>
            <a:r>
              <a:rPr lang="en-GB" dirty="0">
                <a:ea typeface="+mn-lt"/>
                <a:cs typeface="+mn-lt"/>
              </a:rPr>
              <a:t> – Created a modern, responsive interface for employees and managers.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Reports &amp; Dashboards</a:t>
            </a:r>
            <a:r>
              <a:rPr lang="en-GB" dirty="0">
                <a:ea typeface="+mn-lt"/>
                <a:cs typeface="+mn-lt"/>
              </a:rPr>
              <a:t> – Enabled real-time insights into leave trends, approvals, and pending requests.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Validation Rules</a:t>
            </a:r>
            <a:r>
              <a:rPr lang="en-GB" dirty="0">
                <a:ea typeface="+mn-lt"/>
                <a:cs typeface="+mn-lt"/>
              </a:rPr>
              <a:t> – Enforced business policies (e.g., no past dates, max leave days, mandatory reasons).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App Builder</a:t>
            </a:r>
            <a:r>
              <a:rPr lang="en-GB" dirty="0">
                <a:ea typeface="+mn-lt"/>
                <a:cs typeface="+mn-lt"/>
              </a:rPr>
              <a:t> – Used to configure pages, place components, and design a user-friendly interface.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1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2114-9077-9DC5-DB5A-8A32397E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ea typeface="+mj-lt"/>
                <a:cs typeface="+mj-lt"/>
              </a:rPr>
              <a:t>System Design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25E7-2D63-4494-5686-47A3936C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Custom Object: Leave Application</a:t>
            </a:r>
            <a:r>
              <a:rPr lang="en-GB" dirty="0">
                <a:ea typeface="+mn-lt"/>
                <a:cs typeface="+mn-lt"/>
              </a:rPr>
              <a:t> – Core record to store all employee leave requests.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Key Fields:</a:t>
            </a:r>
            <a:r>
              <a:rPr lang="en-GB" dirty="0">
                <a:ea typeface="+mn-lt"/>
                <a:cs typeface="+mn-lt"/>
              </a:rPr>
              <a:t> Employee (User), Leave Type (Sick, Casual, Paid, Unpaid), Start Date, End Date, Reason, Status.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Approval Process:</a:t>
            </a:r>
            <a:r>
              <a:rPr lang="en-GB" dirty="0">
                <a:ea typeface="+mn-lt"/>
                <a:cs typeface="+mn-lt"/>
              </a:rPr>
              <a:t> Automated workflow for Manager approval, updates status to </a:t>
            </a:r>
            <a:r>
              <a:rPr lang="en-GB" i="1" dirty="0">
                <a:ea typeface="+mn-lt"/>
                <a:cs typeface="+mn-lt"/>
              </a:rPr>
              <a:t>Approved</a:t>
            </a:r>
            <a:r>
              <a:rPr lang="en-GB" dirty="0">
                <a:ea typeface="+mn-lt"/>
                <a:cs typeface="+mn-lt"/>
              </a:rPr>
              <a:t> or </a:t>
            </a:r>
            <a:r>
              <a:rPr lang="en-GB" i="1" dirty="0">
                <a:ea typeface="+mn-lt"/>
                <a:cs typeface="+mn-lt"/>
              </a:rPr>
              <a:t>Rejected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Validation Rules:</a:t>
            </a:r>
            <a:r>
              <a:rPr lang="en-GB" dirty="0">
                <a:ea typeface="+mn-lt"/>
                <a:cs typeface="+mn-lt"/>
              </a:rPr>
              <a:t> Ensures data accuracy → No past start dates, leave cannot exceed 30 days, reason required for long leaves.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User Interface:</a:t>
            </a:r>
            <a:r>
              <a:rPr lang="en-GB" dirty="0">
                <a:ea typeface="+mn-lt"/>
                <a:cs typeface="+mn-lt"/>
              </a:rPr>
              <a:t> Built with </a:t>
            </a:r>
            <a:r>
              <a:rPr lang="en-GB" b="1" dirty="0">
                <a:ea typeface="+mn-lt"/>
                <a:cs typeface="+mn-lt"/>
              </a:rPr>
              <a:t>App Builder</a:t>
            </a:r>
            <a:r>
              <a:rPr lang="en-GB" dirty="0">
                <a:ea typeface="+mn-lt"/>
                <a:cs typeface="+mn-lt"/>
              </a:rPr>
              <a:t> and </a:t>
            </a:r>
            <a:r>
              <a:rPr lang="en-GB" b="1" dirty="0">
                <a:ea typeface="+mn-lt"/>
                <a:cs typeface="+mn-lt"/>
              </a:rPr>
              <a:t>LWC</a:t>
            </a:r>
            <a:r>
              <a:rPr lang="en-GB" dirty="0">
                <a:ea typeface="+mn-lt"/>
                <a:cs typeface="+mn-lt"/>
              </a:rPr>
              <a:t> for a simple and interactive experience.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6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A626-129C-290D-BA85-D9DF2B00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60" y="265134"/>
            <a:ext cx="8596668" cy="1320800"/>
          </a:xfrm>
        </p:spPr>
        <p:txBody>
          <a:bodyPr>
            <a:normAutofit/>
          </a:bodyPr>
          <a:lstStyle/>
          <a:p>
            <a:r>
              <a:rPr lang="en-GB" sz="5400" dirty="0">
                <a:ea typeface="+mj-lt"/>
                <a:cs typeface="+mj-lt"/>
              </a:rPr>
              <a:t>Screenshots </a:t>
            </a:r>
            <a:endParaRPr lang="en-US" sz="54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685883-9AF8-37CF-FE32-089809F66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751" y="1252452"/>
            <a:ext cx="8840685" cy="5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6BED85-90C9-097D-AD82-A5C5716D5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51" y="459138"/>
            <a:ext cx="9550494" cy="57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8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7C6E0B-AC1F-7137-55C4-980E963E2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92" y="394685"/>
            <a:ext cx="9922961" cy="58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1F7A31-0715-927F-B4B5-91265ED6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97" y="418875"/>
            <a:ext cx="9233532" cy="58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85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Leave Tracker App (Capstone Project)</vt:lpstr>
      <vt:lpstr>Problem Statement</vt:lpstr>
      <vt:lpstr>Objectives</vt:lpstr>
      <vt:lpstr>Technology Used</vt:lpstr>
      <vt:lpstr>System Design</vt:lpstr>
      <vt:lpstr>Screenshots </vt:lpstr>
      <vt:lpstr>PowerPoint Presentation</vt:lpstr>
      <vt:lpstr>PowerPoint Presentation</vt:lpstr>
      <vt:lpstr>PowerPoint Presentation</vt:lpstr>
      <vt:lpstr>Benefits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181</cp:revision>
  <dcterms:created xsi:type="dcterms:W3CDTF">2025-09-22T06:22:25Z</dcterms:created>
  <dcterms:modified xsi:type="dcterms:W3CDTF">2025-09-22T07:41:05Z</dcterms:modified>
</cp:coreProperties>
</file>