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c7add48e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c7add48e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c7add48e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c7add48e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c7add48e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c7add48e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c7add48e7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c7add48e7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c7add48e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ac7add48e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c7add48e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c7add48e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d7a853db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d7a853db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6025" y="552550"/>
            <a:ext cx="5038500" cy="15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Vending Machine 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(BackEnd)</a:t>
            </a:r>
            <a:endParaRPr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124125" y="4246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Shashank Verma-RA1811027010050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 IS IT ABOUT?</a:t>
            </a:r>
            <a:endParaRPr b="1" sz="31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347725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latin typeface="Verdana"/>
                <a:ea typeface="Verdana"/>
                <a:cs typeface="Verdana"/>
                <a:sym typeface="Verdana"/>
              </a:rPr>
              <a:t>We are provided with a task of designing a Vending Machine which accepts certain coins and contains certain products(eg. Coke ,Pepsi, etc). We need to design a proper backend for the Vending machine and Cover the maximum number of scenarios possible, with the help of a clean code.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3950" y="160000"/>
            <a:ext cx="1548175" cy="15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57300" y="823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OBJECTIVE</a:t>
            </a:r>
            <a:endParaRPr b="1" sz="28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57300" y="1487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• To Design a proper backend for a Vending Machine with a proper Database and REST API.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• The Vending Machine should accept the coins of Rs. 1,5,10 and 25,.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• Three Products Need to be registered as current stock.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• A Proper Database needs to be created to store the history of each and every transaction and to store other useful information.</a:t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625" y="129885"/>
            <a:ext cx="1928825" cy="1286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REQUIREMENTS AND TECH STACK USED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871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project is developed in a </a:t>
            </a:r>
            <a:r>
              <a:rPr b="1" lang="en" sz="1800"/>
              <a:t>Node.JS </a:t>
            </a:r>
            <a:r>
              <a:rPr lang="en" sz="1800"/>
              <a:t>environment.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The Database used here is</a:t>
            </a:r>
            <a:r>
              <a:rPr lang="en" sz="1800"/>
              <a:t> </a:t>
            </a:r>
            <a:r>
              <a:rPr b="1" lang="en" sz="1800"/>
              <a:t>MongoDB</a:t>
            </a:r>
            <a:r>
              <a:rPr lang="en" sz="1800"/>
              <a:t>, which is a </a:t>
            </a:r>
            <a:r>
              <a:rPr b="1" lang="en" sz="1800"/>
              <a:t>non-structured</a:t>
            </a:r>
            <a:r>
              <a:rPr lang="en" sz="1800"/>
              <a:t> Database and we will use MongoDB-Atlas as our cloud DBMS.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We’ll be needing the help of </a:t>
            </a:r>
            <a:r>
              <a:rPr b="1" lang="en" sz="1800"/>
              <a:t>Postman</a:t>
            </a:r>
            <a:r>
              <a:rPr lang="en" sz="1800"/>
              <a:t> application to test out the possible endpoints of the API for all scenarios.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Packages like </a:t>
            </a:r>
            <a:r>
              <a:rPr b="1" lang="en" sz="1800"/>
              <a:t>config</a:t>
            </a:r>
            <a:r>
              <a:rPr lang="en" sz="1800"/>
              <a:t>,</a:t>
            </a:r>
            <a:r>
              <a:rPr b="1" lang="en" sz="1800"/>
              <a:t>express</a:t>
            </a:r>
            <a:r>
              <a:rPr lang="en" sz="1800"/>
              <a:t>,</a:t>
            </a:r>
            <a:r>
              <a:rPr b="1" lang="en" sz="1800"/>
              <a:t>mongoose</a:t>
            </a:r>
            <a:r>
              <a:rPr lang="en" sz="1800"/>
              <a:t>,</a:t>
            </a:r>
            <a:r>
              <a:rPr b="1" lang="en" sz="1800"/>
              <a:t>nodemon</a:t>
            </a:r>
            <a:r>
              <a:rPr lang="en" sz="1800"/>
              <a:t>,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77" y="3530325"/>
            <a:ext cx="1560976" cy="954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2525" y="3545613"/>
            <a:ext cx="1848600" cy="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7400" y="3609963"/>
            <a:ext cx="2214550" cy="7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500" y="3432500"/>
            <a:ext cx="1252049" cy="11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DESIGN AND WORKFLOW</a:t>
            </a:r>
            <a:endParaRPr b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/>
          </a:p>
        </p:txBody>
      </p:sp>
      <p:sp>
        <p:nvSpPr>
          <p:cNvPr id="165" name="Google Shape;165;p17"/>
          <p:cNvSpPr/>
          <p:nvPr/>
        </p:nvSpPr>
        <p:spPr>
          <a:xfrm>
            <a:off x="2154400" y="1263325"/>
            <a:ext cx="1150524" cy="439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 txBox="1"/>
          <p:nvPr/>
        </p:nvSpPr>
        <p:spPr>
          <a:xfrm>
            <a:off x="2380025" y="1283163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Start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7"/>
          <p:cNvSpPr/>
          <p:nvPr/>
        </p:nvSpPr>
        <p:spPr>
          <a:xfrm rot="5400000">
            <a:off x="2549213" y="1765150"/>
            <a:ext cx="360900" cy="23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2098000" y="2041600"/>
            <a:ext cx="1274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2160100" y="2061400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Enter coins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611163" y="2459450"/>
            <a:ext cx="237000" cy="360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2199525" y="2842450"/>
            <a:ext cx="11505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2160100" y="2819800"/>
            <a:ext cx="115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Select Drink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2582975" y="3304350"/>
            <a:ext cx="293400" cy="439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>
            <a:off x="2272900" y="3744150"/>
            <a:ext cx="924900" cy="8346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2348925" y="3884400"/>
            <a:ext cx="85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Is available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3304925" y="4005600"/>
            <a:ext cx="4062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1782025" y="4005600"/>
            <a:ext cx="462600" cy="311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699325" y="3868900"/>
            <a:ext cx="10827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699325" y="3838150"/>
            <a:ext cx="12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 money back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1880763" y="4015200"/>
            <a:ext cx="29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no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>
            <a:off x="3304925" y="4015150"/>
            <a:ext cx="293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Lato"/>
                <a:ea typeface="Lato"/>
                <a:cs typeface="Lato"/>
                <a:sym typeface="Lato"/>
              </a:rPr>
              <a:t>yes</a:t>
            </a:r>
            <a:endParaRPr sz="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3702625" y="3853650"/>
            <a:ext cx="13647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3767525" y="3745800"/>
            <a:ext cx="136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Calculate total price and total change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087325" y="4030650"/>
            <a:ext cx="462600" cy="26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549925" y="3642600"/>
            <a:ext cx="1150500" cy="10377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5673650" y="3868900"/>
            <a:ext cx="9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 amount enough?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5978475" y="3220000"/>
            <a:ext cx="293400" cy="40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5978475" y="3324150"/>
            <a:ext cx="2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5549925" y="2222300"/>
            <a:ext cx="1082700" cy="975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5639800" y="2380000"/>
            <a:ext cx="98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Add extra money?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5132225" y="2571750"/>
            <a:ext cx="406200" cy="261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5188625" y="2509850"/>
            <a:ext cx="2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4049550" y="2482650"/>
            <a:ext cx="9813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4071950" y="2504075"/>
            <a:ext cx="92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Add Extra Coins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4410325" y="2932700"/>
            <a:ext cx="293400" cy="914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6655125" y="3990100"/>
            <a:ext cx="462600" cy="31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6655125" y="3945850"/>
            <a:ext cx="34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7118125" y="3884400"/>
            <a:ext cx="13647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7183025" y="3761050"/>
            <a:ext cx="127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Dispense Drinks and change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7681975" y="3385100"/>
            <a:ext cx="237000" cy="461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7275350" y="2932700"/>
            <a:ext cx="1150524" cy="439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7557175" y="2862250"/>
            <a:ext cx="9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1015175" y="3462850"/>
            <a:ext cx="237000" cy="400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671225" y="2995600"/>
            <a:ext cx="924912" cy="46170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784025" y="30626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978200" y="1770900"/>
            <a:ext cx="225600" cy="428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5904800" y="1872425"/>
            <a:ext cx="23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5369050" y="1194100"/>
            <a:ext cx="14439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5442350" y="1175475"/>
            <a:ext cx="144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Give money back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812950" y="1324900"/>
            <a:ext cx="462600" cy="29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309825" y="1256800"/>
            <a:ext cx="981288" cy="428706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7424763" y="1283175"/>
            <a:ext cx="85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stop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Setting Up MongoDB-Atlas</a:t>
            </a:r>
            <a:endParaRPr b="1" sz="2800"/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00" y="1261940"/>
            <a:ext cx="7603050" cy="3729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125" y="143650"/>
            <a:ext cx="1762125" cy="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1278050" y="7030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About MongoDB Atlas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456650" y="874000"/>
            <a:ext cx="7102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MongoDB atlas is a Database Management System, basically running on cloud.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It’s a Non-Structured DBMS.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provides 2 things: -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 URI (This will direct our backend to Cloud Address)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arenR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 URI has 3 parts:-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i)Database name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ii)Password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	iii)Username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MongoDB has 3 layered hierarchical Structure:-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DB -&gt; Collection(s) -&gt; Data Entries.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We’ll need a package called Mongoose to interact with MongoDB in our Node.JS project.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1128300" y="2047200"/>
            <a:ext cx="70389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Let’s Open Postman and test all our EndPoints!</a:t>
            </a:r>
            <a:endParaRPr b="1"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