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4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5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7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3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53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754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220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911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2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4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85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0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5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89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92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62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0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B4E172-6DB8-4711-9972-01F46F6E9C6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4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C799-E263-3770-A4DD-F1E4D521D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120" y="1348232"/>
            <a:ext cx="10058400" cy="1476248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DATA VISUALISATION</a:t>
            </a:r>
            <a:endParaRPr lang="en-IN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CA763-F804-C45F-D1A0-AAFDC153F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811" y="4622801"/>
            <a:ext cx="4853709" cy="7056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Shashank Sharma</a:t>
            </a:r>
          </a:p>
          <a:p>
            <a:endParaRPr lang="en-IN" sz="32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E078-BCCF-3681-7A69-1E412180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41" y="416859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POLAR GRAPH</a:t>
            </a:r>
            <a:endParaRPr lang="en-IN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6134-88D3-DCCA-C6A8-B94FEFAD7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2160"/>
            <a:ext cx="10058400" cy="382693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polar graph has the same circular base as a radar chart, but the data plots differently. Instead of connecting points to each other, wedges expand outwards from the center.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difference is primarily visual. Choose a polar graph if the data values are very different from each other. Otherwise, it can be challenging to read at a glance.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14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AFA8-CFCE-F0E0-8F2D-A65E9559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 CHART</a:t>
            </a:r>
            <a:endParaRPr lang="en-IN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13FC-6422-653A-F74C-35A3390C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3760"/>
            <a:ext cx="10058400" cy="361357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tree chart or tree diagram is more of a visual data visualization than one for detailed numerical data. The main idea of a tree chart is to visualize data as parts of a whole inside a category. For a more complex tree chart, layout different categories next to each other.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Choose a tree chart when your visualization doesn’t depend on granular numerical data. Better yet, if the data is hierarchical, a tree chart does a good job.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A952-746F-76F9-313E-19491E90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95" y="960221"/>
            <a:ext cx="8761413" cy="706964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 CHART</a:t>
            </a:r>
            <a:endParaRPr lang="en-IN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66AF-023F-9106-AAC5-A3CED5FC8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74240"/>
            <a:ext cx="10058400" cy="36135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area chart is a variation of the line chart. The difference is that the area between the baseline and the values plotted on the line is colored in. The color fill is semi-transparent so that the overlapping regions are easy to read.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Even though you can switch any line chart into an area chart, it’s not always the best practice. An area chart can’t have more than four or five datasets simultaneously; the possibility of occlusion is too high. Area charts are sometimes stacked, separating the data into sections as part of whole relationships or as cumulative data. 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7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8A8E-7FF1-A1A2-2C63-330BF9F7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RADAR TRIANGLE</a:t>
            </a:r>
            <a:endParaRPr lang="en-IN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878E-8987-BD6B-651D-5A4107A4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3760"/>
            <a:ext cx="10058400" cy="37253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Radar charts are a data visualization type that helps analyze items or categories according to a specific number of characteristics. The radar chart layout is a circle with concentric circles where the data are plotted as dots. The dots are then connected to create a shape. Each item or category is a shape.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9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5B5C-FE48-957E-8063-C0C440C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RADAR POLYGON</a:t>
            </a:r>
            <a:endParaRPr lang="en-IN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76E70-AF41-0F8D-9315-11FCF2A7A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4720"/>
            <a:ext cx="10058400" cy="366437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Radar polygon is the same as the radar triangle, but the resulting shape is different. A radar triangle has three points for characteristic data, while a radar polygon has four or more. The maximum number of points is 9 or 10, and the max layer of items is 4 or 5.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When choosing colors for each item, select ones that will layer well and not become a dirty mess where they all overlap — your best choice is to use a series of monochromatic tones with one base color. For example, shades of blue and purple or shades of red and orange.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5F6F-6FDA-4951-C2F2-01053D8C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657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455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DATA VISUALISATION</vt:lpstr>
      <vt:lpstr>POLAR GRAPH</vt:lpstr>
      <vt:lpstr>TREE CHART</vt:lpstr>
      <vt:lpstr>AREA CHART</vt:lpstr>
      <vt:lpstr>RADAR TRIANGLE</vt:lpstr>
      <vt:lpstr>RADAR POLYGON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</dc:title>
  <dc:creator>Vikas Batra</dc:creator>
  <cp:lastModifiedBy>Shashank Sharma</cp:lastModifiedBy>
  <cp:revision>3</cp:revision>
  <dcterms:created xsi:type="dcterms:W3CDTF">2022-06-20T05:27:41Z</dcterms:created>
  <dcterms:modified xsi:type="dcterms:W3CDTF">2022-06-22T06:52:13Z</dcterms:modified>
</cp:coreProperties>
</file>